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6"/>
  </p:notesMasterIdLst>
  <p:sldIdLst>
    <p:sldId id="256" r:id="rId2"/>
    <p:sldId id="355" r:id="rId3"/>
    <p:sldId id="356" r:id="rId4"/>
    <p:sldId id="357" r:id="rId5"/>
    <p:sldId id="358" r:id="rId6"/>
    <p:sldId id="397" r:id="rId7"/>
    <p:sldId id="360" r:id="rId8"/>
    <p:sldId id="361" r:id="rId9"/>
    <p:sldId id="399" r:id="rId10"/>
    <p:sldId id="359" r:id="rId11"/>
    <p:sldId id="363" r:id="rId12"/>
    <p:sldId id="364" r:id="rId13"/>
    <p:sldId id="398" r:id="rId14"/>
    <p:sldId id="402" r:id="rId15"/>
    <p:sldId id="365" r:id="rId16"/>
    <p:sldId id="386" r:id="rId17"/>
    <p:sldId id="400" r:id="rId18"/>
    <p:sldId id="388" r:id="rId19"/>
    <p:sldId id="389" r:id="rId20"/>
    <p:sldId id="390" r:id="rId21"/>
    <p:sldId id="391" r:id="rId22"/>
    <p:sldId id="392" r:id="rId23"/>
    <p:sldId id="394" r:id="rId24"/>
    <p:sldId id="366" r:id="rId25"/>
    <p:sldId id="401" r:id="rId26"/>
    <p:sldId id="368" r:id="rId27"/>
    <p:sldId id="369" r:id="rId28"/>
    <p:sldId id="370" r:id="rId29"/>
    <p:sldId id="371" r:id="rId30"/>
    <p:sldId id="372" r:id="rId31"/>
    <p:sldId id="375" r:id="rId32"/>
    <p:sldId id="395" r:id="rId33"/>
    <p:sldId id="396" r:id="rId34"/>
    <p:sldId id="35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59EAE3-DE5A-4949-9E33-1A13CA2B66C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7C8C583-B53F-4FAC-8BA0-AE26FFFF67A5}">
      <dgm:prSet phldrT="[Text]"/>
      <dgm:spPr/>
      <dgm:t>
        <a:bodyPr/>
        <a:lstStyle/>
        <a:p>
          <a:r>
            <a:rPr lang="en-US" dirty="0" smtClean="0"/>
            <a:t>Works Contract</a:t>
          </a:r>
          <a:endParaRPr lang="en-US" dirty="0"/>
        </a:p>
      </dgm:t>
    </dgm:pt>
    <dgm:pt modelId="{15EEAA03-7703-4541-A0EA-6C6F7FE99742}" type="parTrans" cxnId="{7233A4EA-8C42-4AA0-947B-2E871CDC8782}">
      <dgm:prSet/>
      <dgm:spPr/>
      <dgm:t>
        <a:bodyPr/>
        <a:lstStyle/>
        <a:p>
          <a:endParaRPr lang="en-US"/>
        </a:p>
      </dgm:t>
    </dgm:pt>
    <dgm:pt modelId="{BF4C9B00-10B0-4412-9250-D272CC4D7928}" type="sibTrans" cxnId="{7233A4EA-8C42-4AA0-947B-2E871CDC8782}">
      <dgm:prSet/>
      <dgm:spPr/>
      <dgm:t>
        <a:bodyPr/>
        <a:lstStyle/>
        <a:p>
          <a:endParaRPr lang="en-US"/>
        </a:p>
      </dgm:t>
    </dgm:pt>
    <dgm:pt modelId="{4F848DE5-73F2-48AD-8099-A71B336C3747}">
      <dgm:prSet phldrT="[Text]"/>
      <dgm:spPr/>
      <dgm:t>
        <a:bodyPr/>
        <a:lstStyle/>
        <a:p>
          <a:r>
            <a:rPr lang="en-US" dirty="0" smtClean="0"/>
            <a:t>Restaurant</a:t>
          </a:r>
          <a:endParaRPr lang="en-US" dirty="0"/>
        </a:p>
      </dgm:t>
    </dgm:pt>
    <dgm:pt modelId="{471C35FA-AC00-4B99-8F01-ACA116E74267}" type="parTrans" cxnId="{6EDE5143-E7FE-4F84-B843-A3E61735DD6E}">
      <dgm:prSet/>
      <dgm:spPr/>
      <dgm:t>
        <a:bodyPr/>
        <a:lstStyle/>
        <a:p>
          <a:endParaRPr lang="en-US"/>
        </a:p>
      </dgm:t>
    </dgm:pt>
    <dgm:pt modelId="{17D1D85B-1FD4-4A97-9727-695E317A3FA7}" type="sibTrans" cxnId="{6EDE5143-E7FE-4F84-B843-A3E61735DD6E}">
      <dgm:prSet/>
      <dgm:spPr/>
      <dgm:t>
        <a:bodyPr/>
        <a:lstStyle/>
        <a:p>
          <a:endParaRPr lang="en-US"/>
        </a:p>
      </dgm:t>
    </dgm:pt>
    <dgm:pt modelId="{DBF1689C-964B-4E7B-BBFF-AF98DC4BC0F4}">
      <dgm:prSet phldrT="[Text]"/>
      <dgm:spPr/>
      <dgm:t>
        <a:bodyPr/>
        <a:lstStyle/>
        <a:p>
          <a:r>
            <a:rPr lang="en-US" dirty="0" smtClean="0"/>
            <a:t>Overlapping transactions including ISD</a:t>
          </a:r>
          <a:endParaRPr lang="en-US" dirty="0"/>
        </a:p>
      </dgm:t>
    </dgm:pt>
    <dgm:pt modelId="{8E0D29C7-3F8A-4C1E-868F-AB51EEFD5708}" type="parTrans" cxnId="{E4ACB3FF-4447-4A66-90FD-ADEA678896EA}">
      <dgm:prSet/>
      <dgm:spPr/>
      <dgm:t>
        <a:bodyPr/>
        <a:lstStyle/>
        <a:p>
          <a:endParaRPr lang="en-US"/>
        </a:p>
      </dgm:t>
    </dgm:pt>
    <dgm:pt modelId="{3CEFA000-839A-438A-B4B5-8BA7C9BE3B82}" type="sibTrans" cxnId="{E4ACB3FF-4447-4A66-90FD-ADEA678896EA}">
      <dgm:prSet/>
      <dgm:spPr/>
      <dgm:t>
        <a:bodyPr/>
        <a:lstStyle/>
        <a:p>
          <a:endParaRPr lang="en-US"/>
        </a:p>
      </dgm:t>
    </dgm:pt>
    <dgm:pt modelId="{2785C217-FF96-4F50-AAE3-E70F1662750D}">
      <dgm:prSet phldrT="[Text]"/>
      <dgm:spPr/>
      <dgm:t>
        <a:bodyPr/>
        <a:lstStyle/>
        <a:p>
          <a:r>
            <a:rPr lang="en-US" smtClean="0"/>
            <a:t>Right </a:t>
          </a:r>
          <a:r>
            <a:rPr lang="en-US" dirty="0" smtClean="0"/>
            <a:t>to Use</a:t>
          </a:r>
          <a:endParaRPr lang="en-US" dirty="0"/>
        </a:p>
      </dgm:t>
    </dgm:pt>
    <dgm:pt modelId="{F22759BD-69E9-4E33-BD9D-2CA9D896E039}" type="parTrans" cxnId="{8F94B091-25C6-4156-9A15-D333B727445A}">
      <dgm:prSet/>
      <dgm:spPr/>
      <dgm:t>
        <a:bodyPr/>
        <a:lstStyle/>
        <a:p>
          <a:endParaRPr lang="en-US"/>
        </a:p>
      </dgm:t>
    </dgm:pt>
    <dgm:pt modelId="{010B5201-3869-47F4-93C6-906FA0729514}" type="sibTrans" cxnId="{8F94B091-25C6-4156-9A15-D333B727445A}">
      <dgm:prSet/>
      <dgm:spPr/>
      <dgm:t>
        <a:bodyPr/>
        <a:lstStyle/>
        <a:p>
          <a:endParaRPr lang="en-US"/>
        </a:p>
      </dgm:t>
    </dgm:pt>
    <dgm:pt modelId="{87F5B8BA-75B7-4691-9320-520E2CD0B206}" type="pres">
      <dgm:prSet presAssocID="{7B59EAE3-DE5A-4949-9E33-1A13CA2B66C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6CF702D-3D8C-4DE9-B525-72C8394CFA17}" type="pres">
      <dgm:prSet presAssocID="{7B59EAE3-DE5A-4949-9E33-1A13CA2B66CF}" presName="Name1" presStyleCnt="0"/>
      <dgm:spPr/>
      <dgm:t>
        <a:bodyPr/>
        <a:lstStyle/>
        <a:p>
          <a:endParaRPr lang="en-US"/>
        </a:p>
      </dgm:t>
    </dgm:pt>
    <dgm:pt modelId="{F0EDB943-1878-4CBA-A59A-5018D58E9592}" type="pres">
      <dgm:prSet presAssocID="{7B59EAE3-DE5A-4949-9E33-1A13CA2B66CF}" presName="cycle" presStyleCnt="0"/>
      <dgm:spPr/>
      <dgm:t>
        <a:bodyPr/>
        <a:lstStyle/>
        <a:p>
          <a:endParaRPr lang="en-US"/>
        </a:p>
      </dgm:t>
    </dgm:pt>
    <dgm:pt modelId="{5BA08638-7D72-4B24-96C2-B19D393E60DD}" type="pres">
      <dgm:prSet presAssocID="{7B59EAE3-DE5A-4949-9E33-1A13CA2B66CF}" presName="srcNode" presStyleLbl="node1" presStyleIdx="0" presStyleCnt="4"/>
      <dgm:spPr/>
      <dgm:t>
        <a:bodyPr/>
        <a:lstStyle/>
        <a:p>
          <a:endParaRPr lang="en-US"/>
        </a:p>
      </dgm:t>
    </dgm:pt>
    <dgm:pt modelId="{51FCF1EE-7CAF-4FF3-9470-BC00EC7308D5}" type="pres">
      <dgm:prSet presAssocID="{7B59EAE3-DE5A-4949-9E33-1A13CA2B66CF}" presName="conn" presStyleLbl="parChTrans1D2" presStyleIdx="0" presStyleCnt="1"/>
      <dgm:spPr/>
      <dgm:t>
        <a:bodyPr/>
        <a:lstStyle/>
        <a:p>
          <a:endParaRPr lang="en-US"/>
        </a:p>
      </dgm:t>
    </dgm:pt>
    <dgm:pt modelId="{C5FA63E3-2365-4997-93AC-C571ABED0B4A}" type="pres">
      <dgm:prSet presAssocID="{7B59EAE3-DE5A-4949-9E33-1A13CA2B66CF}" presName="extraNode" presStyleLbl="node1" presStyleIdx="0" presStyleCnt="4"/>
      <dgm:spPr/>
      <dgm:t>
        <a:bodyPr/>
        <a:lstStyle/>
        <a:p>
          <a:endParaRPr lang="en-US"/>
        </a:p>
      </dgm:t>
    </dgm:pt>
    <dgm:pt modelId="{D373DDBA-F78C-4B7B-814C-C72E0CC72AD2}" type="pres">
      <dgm:prSet presAssocID="{7B59EAE3-DE5A-4949-9E33-1A13CA2B66CF}" presName="dstNode" presStyleLbl="node1" presStyleIdx="0" presStyleCnt="4"/>
      <dgm:spPr/>
      <dgm:t>
        <a:bodyPr/>
        <a:lstStyle/>
        <a:p>
          <a:endParaRPr lang="en-US"/>
        </a:p>
      </dgm:t>
    </dgm:pt>
    <dgm:pt modelId="{C6E3F086-3C1B-4691-B6B9-5DF29F86A0AC}" type="pres">
      <dgm:prSet presAssocID="{27C8C583-B53F-4FAC-8BA0-AE26FFFF67A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CC40E-E03E-4096-9D28-C81C4353538B}" type="pres">
      <dgm:prSet presAssocID="{27C8C583-B53F-4FAC-8BA0-AE26FFFF67A5}" presName="accent_1" presStyleCnt="0"/>
      <dgm:spPr/>
      <dgm:t>
        <a:bodyPr/>
        <a:lstStyle/>
        <a:p>
          <a:endParaRPr lang="en-US"/>
        </a:p>
      </dgm:t>
    </dgm:pt>
    <dgm:pt modelId="{7F6EEABE-AEE7-435B-BB0C-7E052B0150D9}" type="pres">
      <dgm:prSet presAssocID="{27C8C583-B53F-4FAC-8BA0-AE26FFFF67A5}" presName="accentRepeatNode" presStyleLbl="solidFgAcc1" presStyleIdx="0" presStyleCnt="4"/>
      <dgm:spPr/>
      <dgm:t>
        <a:bodyPr/>
        <a:lstStyle/>
        <a:p>
          <a:endParaRPr lang="en-US"/>
        </a:p>
      </dgm:t>
    </dgm:pt>
    <dgm:pt modelId="{BE5EA9E2-66E1-4E89-9F92-71EF8AA6AA37}" type="pres">
      <dgm:prSet presAssocID="{4F848DE5-73F2-48AD-8099-A71B336C3747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69461-4586-4AEB-97FD-AE4AE99C0A66}" type="pres">
      <dgm:prSet presAssocID="{4F848DE5-73F2-48AD-8099-A71B336C3747}" presName="accent_2" presStyleCnt="0"/>
      <dgm:spPr/>
      <dgm:t>
        <a:bodyPr/>
        <a:lstStyle/>
        <a:p>
          <a:endParaRPr lang="en-US"/>
        </a:p>
      </dgm:t>
    </dgm:pt>
    <dgm:pt modelId="{EF0D5B51-BE36-4AE1-9CAB-706DB52EBBCF}" type="pres">
      <dgm:prSet presAssocID="{4F848DE5-73F2-48AD-8099-A71B336C3747}" presName="accentRepeatNode" presStyleLbl="solidFgAcc1" presStyleIdx="1" presStyleCnt="4"/>
      <dgm:spPr/>
      <dgm:t>
        <a:bodyPr/>
        <a:lstStyle/>
        <a:p>
          <a:endParaRPr lang="en-US"/>
        </a:p>
      </dgm:t>
    </dgm:pt>
    <dgm:pt modelId="{AE3E5101-6A68-4D36-BEE2-4A085C204A88}" type="pres">
      <dgm:prSet presAssocID="{2785C217-FF96-4F50-AAE3-E70F1662750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D39E03-0A4D-4B67-A74E-01B7DA03BC11}" type="pres">
      <dgm:prSet presAssocID="{2785C217-FF96-4F50-AAE3-E70F1662750D}" presName="accent_3" presStyleCnt="0"/>
      <dgm:spPr/>
      <dgm:t>
        <a:bodyPr/>
        <a:lstStyle/>
        <a:p>
          <a:endParaRPr lang="en-US"/>
        </a:p>
      </dgm:t>
    </dgm:pt>
    <dgm:pt modelId="{EFBDDBD3-38C8-4D94-8157-0B83A9C6F46D}" type="pres">
      <dgm:prSet presAssocID="{2785C217-FF96-4F50-AAE3-E70F1662750D}" presName="accentRepeatNode" presStyleLbl="solidFgAcc1" presStyleIdx="2" presStyleCnt="4"/>
      <dgm:spPr/>
      <dgm:t>
        <a:bodyPr/>
        <a:lstStyle/>
        <a:p>
          <a:endParaRPr lang="en-US"/>
        </a:p>
      </dgm:t>
    </dgm:pt>
    <dgm:pt modelId="{1BCB72F8-31C7-4D7B-BB49-312B18B952B9}" type="pres">
      <dgm:prSet presAssocID="{DBF1689C-964B-4E7B-BBFF-AF98DC4BC0F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14751-2270-4434-9F9C-72BDC6AC4617}" type="pres">
      <dgm:prSet presAssocID="{DBF1689C-964B-4E7B-BBFF-AF98DC4BC0F4}" presName="accent_4" presStyleCnt="0"/>
      <dgm:spPr/>
      <dgm:t>
        <a:bodyPr/>
        <a:lstStyle/>
        <a:p>
          <a:endParaRPr lang="en-US"/>
        </a:p>
      </dgm:t>
    </dgm:pt>
    <dgm:pt modelId="{6D8121BD-D9FC-4800-BB0E-6936FC75F93D}" type="pres">
      <dgm:prSet presAssocID="{DBF1689C-964B-4E7B-BBFF-AF98DC4BC0F4}" presName="accentRepeatNode" presStyleLbl="solidFgAcc1" presStyleIdx="3" presStyleCnt="4"/>
      <dgm:spPr/>
      <dgm:t>
        <a:bodyPr/>
        <a:lstStyle/>
        <a:p>
          <a:endParaRPr lang="en-US"/>
        </a:p>
      </dgm:t>
    </dgm:pt>
  </dgm:ptLst>
  <dgm:cxnLst>
    <dgm:cxn modelId="{7D0A89F5-5ADD-41B2-B127-6F30DD6DC40B}" type="presOf" srcId="{2785C217-FF96-4F50-AAE3-E70F1662750D}" destId="{AE3E5101-6A68-4D36-BEE2-4A085C204A88}" srcOrd="0" destOrd="0" presId="urn:microsoft.com/office/officeart/2008/layout/VerticalCurvedList"/>
    <dgm:cxn modelId="{E4ACB3FF-4447-4A66-90FD-ADEA678896EA}" srcId="{7B59EAE3-DE5A-4949-9E33-1A13CA2B66CF}" destId="{DBF1689C-964B-4E7B-BBFF-AF98DC4BC0F4}" srcOrd="3" destOrd="0" parTransId="{8E0D29C7-3F8A-4C1E-868F-AB51EEFD5708}" sibTransId="{3CEFA000-839A-438A-B4B5-8BA7C9BE3B82}"/>
    <dgm:cxn modelId="{7233A4EA-8C42-4AA0-947B-2E871CDC8782}" srcId="{7B59EAE3-DE5A-4949-9E33-1A13CA2B66CF}" destId="{27C8C583-B53F-4FAC-8BA0-AE26FFFF67A5}" srcOrd="0" destOrd="0" parTransId="{15EEAA03-7703-4541-A0EA-6C6F7FE99742}" sibTransId="{BF4C9B00-10B0-4412-9250-D272CC4D7928}"/>
    <dgm:cxn modelId="{8F94B091-25C6-4156-9A15-D333B727445A}" srcId="{7B59EAE3-DE5A-4949-9E33-1A13CA2B66CF}" destId="{2785C217-FF96-4F50-AAE3-E70F1662750D}" srcOrd="2" destOrd="0" parTransId="{F22759BD-69E9-4E33-BD9D-2CA9D896E039}" sibTransId="{010B5201-3869-47F4-93C6-906FA0729514}"/>
    <dgm:cxn modelId="{03B24065-C26F-490C-A2C4-D5A773B18660}" type="presOf" srcId="{BF4C9B00-10B0-4412-9250-D272CC4D7928}" destId="{51FCF1EE-7CAF-4FF3-9470-BC00EC7308D5}" srcOrd="0" destOrd="0" presId="urn:microsoft.com/office/officeart/2008/layout/VerticalCurvedList"/>
    <dgm:cxn modelId="{D2B8ABC0-9DDB-4ABD-B2A9-B2F06ABD7D13}" type="presOf" srcId="{7B59EAE3-DE5A-4949-9E33-1A13CA2B66CF}" destId="{87F5B8BA-75B7-4691-9320-520E2CD0B206}" srcOrd="0" destOrd="0" presId="urn:microsoft.com/office/officeart/2008/layout/VerticalCurvedList"/>
    <dgm:cxn modelId="{B202C3C7-9189-49B8-9673-FCAB323AEBF5}" type="presOf" srcId="{27C8C583-B53F-4FAC-8BA0-AE26FFFF67A5}" destId="{C6E3F086-3C1B-4691-B6B9-5DF29F86A0AC}" srcOrd="0" destOrd="0" presId="urn:microsoft.com/office/officeart/2008/layout/VerticalCurvedList"/>
    <dgm:cxn modelId="{6BA7B776-00EF-4675-AC9A-224D27746BFC}" type="presOf" srcId="{4F848DE5-73F2-48AD-8099-A71B336C3747}" destId="{BE5EA9E2-66E1-4E89-9F92-71EF8AA6AA37}" srcOrd="0" destOrd="0" presId="urn:microsoft.com/office/officeart/2008/layout/VerticalCurvedList"/>
    <dgm:cxn modelId="{D3BD2FCF-FDF8-4B1D-83CA-1E1CC7164B7B}" type="presOf" srcId="{DBF1689C-964B-4E7B-BBFF-AF98DC4BC0F4}" destId="{1BCB72F8-31C7-4D7B-BB49-312B18B952B9}" srcOrd="0" destOrd="0" presId="urn:microsoft.com/office/officeart/2008/layout/VerticalCurvedList"/>
    <dgm:cxn modelId="{6EDE5143-E7FE-4F84-B843-A3E61735DD6E}" srcId="{7B59EAE3-DE5A-4949-9E33-1A13CA2B66CF}" destId="{4F848DE5-73F2-48AD-8099-A71B336C3747}" srcOrd="1" destOrd="0" parTransId="{471C35FA-AC00-4B99-8F01-ACA116E74267}" sibTransId="{17D1D85B-1FD4-4A97-9727-695E317A3FA7}"/>
    <dgm:cxn modelId="{90766C23-822B-4B6D-8FF2-BE21BE7A5086}" type="presParOf" srcId="{87F5B8BA-75B7-4691-9320-520E2CD0B206}" destId="{D6CF702D-3D8C-4DE9-B525-72C8394CFA17}" srcOrd="0" destOrd="0" presId="urn:microsoft.com/office/officeart/2008/layout/VerticalCurvedList"/>
    <dgm:cxn modelId="{F3815F90-0CC2-46DE-AEC1-A5FD5599F534}" type="presParOf" srcId="{D6CF702D-3D8C-4DE9-B525-72C8394CFA17}" destId="{F0EDB943-1878-4CBA-A59A-5018D58E9592}" srcOrd="0" destOrd="0" presId="urn:microsoft.com/office/officeart/2008/layout/VerticalCurvedList"/>
    <dgm:cxn modelId="{B006DD67-A634-4F1E-A00F-8ECB12866B11}" type="presParOf" srcId="{F0EDB943-1878-4CBA-A59A-5018D58E9592}" destId="{5BA08638-7D72-4B24-96C2-B19D393E60DD}" srcOrd="0" destOrd="0" presId="urn:microsoft.com/office/officeart/2008/layout/VerticalCurvedList"/>
    <dgm:cxn modelId="{0F051DA9-CA2A-4975-8097-482648D2BF13}" type="presParOf" srcId="{F0EDB943-1878-4CBA-A59A-5018D58E9592}" destId="{51FCF1EE-7CAF-4FF3-9470-BC00EC7308D5}" srcOrd="1" destOrd="0" presId="urn:microsoft.com/office/officeart/2008/layout/VerticalCurvedList"/>
    <dgm:cxn modelId="{7BF1D622-28AC-4298-B218-03353059A936}" type="presParOf" srcId="{F0EDB943-1878-4CBA-A59A-5018D58E9592}" destId="{C5FA63E3-2365-4997-93AC-C571ABED0B4A}" srcOrd="2" destOrd="0" presId="urn:microsoft.com/office/officeart/2008/layout/VerticalCurvedList"/>
    <dgm:cxn modelId="{76C95DCD-C707-43A6-B88E-2070ECFE8CD4}" type="presParOf" srcId="{F0EDB943-1878-4CBA-A59A-5018D58E9592}" destId="{D373DDBA-F78C-4B7B-814C-C72E0CC72AD2}" srcOrd="3" destOrd="0" presId="urn:microsoft.com/office/officeart/2008/layout/VerticalCurvedList"/>
    <dgm:cxn modelId="{0654DDAA-0F0B-4345-BAB1-EE1B6EC4A7E6}" type="presParOf" srcId="{D6CF702D-3D8C-4DE9-B525-72C8394CFA17}" destId="{C6E3F086-3C1B-4691-B6B9-5DF29F86A0AC}" srcOrd="1" destOrd="0" presId="urn:microsoft.com/office/officeart/2008/layout/VerticalCurvedList"/>
    <dgm:cxn modelId="{8228CE6D-5E9D-4C83-A400-210D26FC5B8D}" type="presParOf" srcId="{D6CF702D-3D8C-4DE9-B525-72C8394CFA17}" destId="{2E1CC40E-E03E-4096-9D28-C81C4353538B}" srcOrd="2" destOrd="0" presId="urn:microsoft.com/office/officeart/2008/layout/VerticalCurvedList"/>
    <dgm:cxn modelId="{03D727CF-24C1-4C52-A5FC-5D9B13378A5A}" type="presParOf" srcId="{2E1CC40E-E03E-4096-9D28-C81C4353538B}" destId="{7F6EEABE-AEE7-435B-BB0C-7E052B0150D9}" srcOrd="0" destOrd="0" presId="urn:microsoft.com/office/officeart/2008/layout/VerticalCurvedList"/>
    <dgm:cxn modelId="{D96054BA-0DE5-4E5D-BFB7-B9926409ACB8}" type="presParOf" srcId="{D6CF702D-3D8C-4DE9-B525-72C8394CFA17}" destId="{BE5EA9E2-66E1-4E89-9F92-71EF8AA6AA37}" srcOrd="3" destOrd="0" presId="urn:microsoft.com/office/officeart/2008/layout/VerticalCurvedList"/>
    <dgm:cxn modelId="{C106AF03-CF53-4775-B2A9-C72BE5441B34}" type="presParOf" srcId="{D6CF702D-3D8C-4DE9-B525-72C8394CFA17}" destId="{D4469461-4586-4AEB-97FD-AE4AE99C0A66}" srcOrd="4" destOrd="0" presId="urn:microsoft.com/office/officeart/2008/layout/VerticalCurvedList"/>
    <dgm:cxn modelId="{91BA0CFF-E1CB-4B32-9D1E-64483D4F97CF}" type="presParOf" srcId="{D4469461-4586-4AEB-97FD-AE4AE99C0A66}" destId="{EF0D5B51-BE36-4AE1-9CAB-706DB52EBBCF}" srcOrd="0" destOrd="0" presId="urn:microsoft.com/office/officeart/2008/layout/VerticalCurvedList"/>
    <dgm:cxn modelId="{81F93840-67E2-431C-B47E-C9BC0B3CCF1A}" type="presParOf" srcId="{D6CF702D-3D8C-4DE9-B525-72C8394CFA17}" destId="{AE3E5101-6A68-4D36-BEE2-4A085C204A88}" srcOrd="5" destOrd="0" presId="urn:microsoft.com/office/officeart/2008/layout/VerticalCurvedList"/>
    <dgm:cxn modelId="{7CD4ADFF-4BC9-4A7A-B8F5-99A2B3FB4379}" type="presParOf" srcId="{D6CF702D-3D8C-4DE9-B525-72C8394CFA17}" destId="{90D39E03-0A4D-4B67-A74E-01B7DA03BC11}" srcOrd="6" destOrd="0" presId="urn:microsoft.com/office/officeart/2008/layout/VerticalCurvedList"/>
    <dgm:cxn modelId="{F1BB1062-E83B-4702-AC05-BF6184BF1935}" type="presParOf" srcId="{90D39E03-0A4D-4B67-A74E-01B7DA03BC11}" destId="{EFBDDBD3-38C8-4D94-8157-0B83A9C6F46D}" srcOrd="0" destOrd="0" presId="urn:microsoft.com/office/officeart/2008/layout/VerticalCurvedList"/>
    <dgm:cxn modelId="{22A71EB9-6BC1-43F7-98BC-207B44B2F24C}" type="presParOf" srcId="{D6CF702D-3D8C-4DE9-B525-72C8394CFA17}" destId="{1BCB72F8-31C7-4D7B-BB49-312B18B952B9}" srcOrd="7" destOrd="0" presId="urn:microsoft.com/office/officeart/2008/layout/VerticalCurvedList"/>
    <dgm:cxn modelId="{379FB9E9-99B7-4806-8067-FAD4103D182F}" type="presParOf" srcId="{D6CF702D-3D8C-4DE9-B525-72C8394CFA17}" destId="{9C014751-2270-4434-9F9C-72BDC6AC4617}" srcOrd="8" destOrd="0" presId="urn:microsoft.com/office/officeart/2008/layout/VerticalCurvedList"/>
    <dgm:cxn modelId="{02B41301-D150-4364-9C71-4E7A519765BF}" type="presParOf" srcId="{9C014751-2270-4434-9F9C-72BDC6AC4617}" destId="{6D8121BD-D9FC-4800-BB0E-6936FC75F93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23C02F-69D2-4535-BE16-DC05463E7621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2A92E3-B1CB-4BC2-AD1C-CD9ACBC5D6BC}">
      <dgm:prSet/>
      <dgm:spPr/>
      <dgm:t>
        <a:bodyPr/>
        <a:lstStyle/>
        <a:p>
          <a:pPr rtl="0"/>
          <a:r>
            <a:rPr lang="en-US" dirty="0" smtClean="0"/>
            <a:t>What is it?</a:t>
          </a:r>
          <a:endParaRPr lang="en-US" dirty="0"/>
        </a:p>
      </dgm:t>
    </dgm:pt>
    <dgm:pt modelId="{99DDD693-7B45-464A-B980-D963304B8587}" type="parTrans" cxnId="{F8E41A14-8B5F-475D-9716-224BADC2232A}">
      <dgm:prSet/>
      <dgm:spPr/>
      <dgm:t>
        <a:bodyPr/>
        <a:lstStyle/>
        <a:p>
          <a:endParaRPr lang="en-US"/>
        </a:p>
      </dgm:t>
    </dgm:pt>
    <dgm:pt modelId="{3EFDB206-4F32-46BB-A1CB-686C8A9E376D}" type="sibTrans" cxnId="{F8E41A14-8B5F-475D-9716-224BADC2232A}">
      <dgm:prSet/>
      <dgm:spPr/>
      <dgm:t>
        <a:bodyPr/>
        <a:lstStyle/>
        <a:p>
          <a:endParaRPr lang="en-US"/>
        </a:p>
      </dgm:t>
    </dgm:pt>
    <dgm:pt modelId="{EEBA17BA-4611-4070-BD2A-7A05F75F4E20}">
      <dgm:prSet/>
      <dgm:spPr/>
      <dgm:t>
        <a:bodyPr/>
        <a:lstStyle/>
        <a:p>
          <a:pPr rtl="0"/>
          <a:r>
            <a:rPr lang="en-US" dirty="0" smtClean="0"/>
            <a:t>How its taxed currently?</a:t>
          </a:r>
          <a:endParaRPr lang="en-US" dirty="0"/>
        </a:p>
      </dgm:t>
    </dgm:pt>
    <dgm:pt modelId="{F17D1613-22D6-42EF-97FD-89DDC007D5EC}" type="parTrans" cxnId="{B16CAD1C-5930-4677-AF07-3C13F3901980}">
      <dgm:prSet/>
      <dgm:spPr/>
      <dgm:t>
        <a:bodyPr/>
        <a:lstStyle/>
        <a:p>
          <a:endParaRPr lang="en-US"/>
        </a:p>
      </dgm:t>
    </dgm:pt>
    <dgm:pt modelId="{DEB86ABD-8BE2-4DEE-B43C-1301574CB540}" type="sibTrans" cxnId="{B16CAD1C-5930-4677-AF07-3C13F3901980}">
      <dgm:prSet/>
      <dgm:spPr/>
      <dgm:t>
        <a:bodyPr/>
        <a:lstStyle/>
        <a:p>
          <a:endParaRPr lang="en-US"/>
        </a:p>
      </dgm:t>
    </dgm:pt>
    <dgm:pt modelId="{402B8748-6778-4C30-A100-867EEBC0FD2C}">
      <dgm:prSet/>
      <dgm:spPr>
        <a:solidFill>
          <a:srgbClr val="92D050"/>
        </a:solidFill>
      </dgm:spPr>
      <dgm:t>
        <a:bodyPr/>
        <a:lstStyle/>
        <a:p>
          <a:pPr rtl="0"/>
          <a:r>
            <a:rPr lang="en-US" dirty="0" smtClean="0"/>
            <a:t>Why its taxed this way?</a:t>
          </a:r>
          <a:endParaRPr lang="en-US" dirty="0"/>
        </a:p>
      </dgm:t>
    </dgm:pt>
    <dgm:pt modelId="{3084E347-ABC8-484C-A15B-00B6EFAD7908}" type="parTrans" cxnId="{F6158E9E-77BD-4BB9-8F9D-2D72B71CE0C2}">
      <dgm:prSet/>
      <dgm:spPr/>
      <dgm:t>
        <a:bodyPr/>
        <a:lstStyle/>
        <a:p>
          <a:endParaRPr lang="en-US"/>
        </a:p>
      </dgm:t>
    </dgm:pt>
    <dgm:pt modelId="{0D8F83E0-0D65-4388-8CE9-983A710C4D70}" type="sibTrans" cxnId="{F6158E9E-77BD-4BB9-8F9D-2D72B71CE0C2}">
      <dgm:prSet/>
      <dgm:spPr/>
      <dgm:t>
        <a:bodyPr/>
        <a:lstStyle/>
        <a:p>
          <a:endParaRPr lang="en-US"/>
        </a:p>
      </dgm:t>
    </dgm:pt>
    <dgm:pt modelId="{B64875F7-EEFE-404D-83CF-1FA9F05FDD97}">
      <dgm:prSet/>
      <dgm:spPr/>
      <dgm:t>
        <a:bodyPr/>
        <a:lstStyle/>
        <a:p>
          <a:pPr rtl="0"/>
          <a:r>
            <a:rPr lang="en-US" dirty="0" smtClean="0"/>
            <a:t>In GST, how taxation will be?</a:t>
          </a:r>
          <a:endParaRPr lang="en-US" dirty="0"/>
        </a:p>
      </dgm:t>
    </dgm:pt>
    <dgm:pt modelId="{AEA47173-6F03-48E0-93FA-FD782D782A9D}" type="parTrans" cxnId="{7FB64263-D7DD-4CC0-899C-10CF5E0155B0}">
      <dgm:prSet/>
      <dgm:spPr/>
      <dgm:t>
        <a:bodyPr/>
        <a:lstStyle/>
        <a:p>
          <a:endParaRPr lang="en-US"/>
        </a:p>
      </dgm:t>
    </dgm:pt>
    <dgm:pt modelId="{C85E8156-4B30-47F3-BEE9-F20A78A6CBB2}" type="sibTrans" cxnId="{7FB64263-D7DD-4CC0-899C-10CF5E0155B0}">
      <dgm:prSet/>
      <dgm:spPr/>
      <dgm:t>
        <a:bodyPr/>
        <a:lstStyle/>
        <a:p>
          <a:endParaRPr lang="en-US"/>
        </a:p>
      </dgm:t>
    </dgm:pt>
    <dgm:pt modelId="{5A202D3D-787A-4047-9EA2-674DB6B8184B}">
      <dgm:prSet/>
      <dgm:spPr>
        <a:solidFill>
          <a:srgbClr val="FFC000"/>
        </a:solidFill>
      </dgm:spPr>
      <dgm:t>
        <a:bodyPr/>
        <a:lstStyle/>
        <a:p>
          <a:pPr rtl="0"/>
          <a:r>
            <a:rPr lang="en-US" dirty="0" smtClean="0"/>
            <a:t>Issues</a:t>
          </a:r>
          <a:endParaRPr lang="en-US" dirty="0"/>
        </a:p>
      </dgm:t>
    </dgm:pt>
    <dgm:pt modelId="{625B7D7E-3C2E-42DC-B4B5-9F179EDB44A0}" type="parTrans" cxnId="{EC082BFE-3281-4B90-9D86-E5CAA1E6D713}">
      <dgm:prSet/>
      <dgm:spPr/>
      <dgm:t>
        <a:bodyPr/>
        <a:lstStyle/>
        <a:p>
          <a:endParaRPr lang="en-US"/>
        </a:p>
      </dgm:t>
    </dgm:pt>
    <dgm:pt modelId="{7A915F15-D2B1-4BFF-841C-FAC6DAF00125}" type="sibTrans" cxnId="{EC082BFE-3281-4B90-9D86-E5CAA1E6D713}">
      <dgm:prSet/>
      <dgm:spPr/>
      <dgm:t>
        <a:bodyPr/>
        <a:lstStyle/>
        <a:p>
          <a:endParaRPr lang="en-US"/>
        </a:p>
      </dgm:t>
    </dgm:pt>
    <dgm:pt modelId="{9F8D812D-BAA1-42A5-AEFE-41DDD2232380}">
      <dgm:prSet/>
      <dgm:spPr/>
      <dgm:t>
        <a:bodyPr/>
        <a:lstStyle/>
        <a:p>
          <a:pPr rtl="0"/>
          <a:r>
            <a:rPr lang="en-US" dirty="0" smtClean="0"/>
            <a:t>Works contract</a:t>
          </a:r>
          <a:endParaRPr lang="en-US" dirty="0"/>
        </a:p>
      </dgm:t>
    </dgm:pt>
    <dgm:pt modelId="{40B942E1-9D9A-4EDA-8EE1-0CC87F7D0F5F}" type="parTrans" cxnId="{63BF8EF6-A150-4BE8-9111-CECD365E087F}">
      <dgm:prSet/>
      <dgm:spPr/>
      <dgm:t>
        <a:bodyPr/>
        <a:lstStyle/>
        <a:p>
          <a:endParaRPr lang="en-US"/>
        </a:p>
      </dgm:t>
    </dgm:pt>
    <dgm:pt modelId="{B5E9885A-CFE6-439D-B508-F2DE84BBB15B}" type="sibTrans" cxnId="{63BF8EF6-A150-4BE8-9111-CECD365E087F}">
      <dgm:prSet/>
      <dgm:spPr/>
      <dgm:t>
        <a:bodyPr/>
        <a:lstStyle/>
        <a:p>
          <a:endParaRPr lang="en-US"/>
        </a:p>
      </dgm:t>
    </dgm:pt>
    <dgm:pt modelId="{D9428803-F7CE-4808-A6D3-29E5DE9782C9}">
      <dgm:prSet/>
      <dgm:spPr>
        <a:solidFill>
          <a:srgbClr val="C00000"/>
        </a:solidFill>
      </dgm:spPr>
      <dgm:t>
        <a:bodyPr/>
        <a:lstStyle/>
        <a:p>
          <a:pPr rtl="0"/>
          <a:r>
            <a:rPr lang="en-US" dirty="0" smtClean="0"/>
            <a:t>Impact</a:t>
          </a:r>
          <a:endParaRPr lang="en-US" dirty="0"/>
        </a:p>
      </dgm:t>
    </dgm:pt>
    <dgm:pt modelId="{AEF6894C-3841-4662-BC54-BD7B6805A4F0}" type="parTrans" cxnId="{2B51DBE0-6257-41BF-9190-6B575BC953BE}">
      <dgm:prSet/>
      <dgm:spPr/>
      <dgm:t>
        <a:bodyPr/>
        <a:lstStyle/>
        <a:p>
          <a:endParaRPr lang="en-US"/>
        </a:p>
      </dgm:t>
    </dgm:pt>
    <dgm:pt modelId="{CE6ECCBE-9B5D-4774-9803-C794404DE42E}" type="sibTrans" cxnId="{2B51DBE0-6257-41BF-9190-6B575BC953BE}">
      <dgm:prSet/>
      <dgm:spPr/>
      <dgm:t>
        <a:bodyPr/>
        <a:lstStyle/>
        <a:p>
          <a:endParaRPr lang="en-US"/>
        </a:p>
      </dgm:t>
    </dgm:pt>
    <dgm:pt modelId="{BCD52375-970C-403A-96DB-4A26BA7F00A9}" type="pres">
      <dgm:prSet presAssocID="{0923C02F-69D2-4535-BE16-DC05463E762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8FA8877-0091-4212-86DD-30027356CC56}" type="pres">
      <dgm:prSet presAssocID="{9F8D812D-BAA1-42A5-AEFE-41DDD2232380}" presName="singleCycle" presStyleCnt="0"/>
      <dgm:spPr/>
      <dgm:t>
        <a:bodyPr/>
        <a:lstStyle/>
        <a:p>
          <a:endParaRPr lang="en-US"/>
        </a:p>
      </dgm:t>
    </dgm:pt>
    <dgm:pt modelId="{13F9B6D4-37C1-477D-A5A6-3701491E5CA7}" type="pres">
      <dgm:prSet presAssocID="{9F8D812D-BAA1-42A5-AEFE-41DDD2232380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B1FE0D6B-FB1A-454A-978F-2FE41B9B0425}" type="pres">
      <dgm:prSet presAssocID="{99DDD693-7B45-464A-B980-D963304B8587}" presName="Name56" presStyleLbl="parChTrans1D2" presStyleIdx="0" presStyleCnt="6"/>
      <dgm:spPr/>
      <dgm:t>
        <a:bodyPr/>
        <a:lstStyle/>
        <a:p>
          <a:endParaRPr lang="en-US"/>
        </a:p>
      </dgm:t>
    </dgm:pt>
    <dgm:pt modelId="{6CBC5086-A431-43CB-9C8D-D06225D3713E}" type="pres">
      <dgm:prSet presAssocID="{DF2A92E3-B1CB-4BC2-AD1C-CD9ACBC5D6BC}" presName="text0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39A06-9443-4B3C-9284-C792EF9474A0}" type="pres">
      <dgm:prSet presAssocID="{F17D1613-22D6-42EF-97FD-89DDC007D5EC}" presName="Name56" presStyleLbl="parChTrans1D2" presStyleIdx="1" presStyleCnt="6"/>
      <dgm:spPr/>
      <dgm:t>
        <a:bodyPr/>
        <a:lstStyle/>
        <a:p>
          <a:endParaRPr lang="en-US"/>
        </a:p>
      </dgm:t>
    </dgm:pt>
    <dgm:pt modelId="{15F5CDEC-77B6-426C-AE2D-628461381573}" type="pres">
      <dgm:prSet presAssocID="{EEBA17BA-4611-4070-BD2A-7A05F75F4E20}" presName="text0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84FCA-E7C6-4554-A437-C796F06E1479}" type="pres">
      <dgm:prSet presAssocID="{3084E347-ABC8-484C-A15B-00B6EFAD7908}" presName="Name56" presStyleLbl="parChTrans1D2" presStyleIdx="2" presStyleCnt="6"/>
      <dgm:spPr/>
      <dgm:t>
        <a:bodyPr/>
        <a:lstStyle/>
        <a:p>
          <a:endParaRPr lang="en-US"/>
        </a:p>
      </dgm:t>
    </dgm:pt>
    <dgm:pt modelId="{FF1720D1-D78B-49D4-8BE7-93675DE8626D}" type="pres">
      <dgm:prSet presAssocID="{402B8748-6778-4C30-A100-867EEBC0FD2C}" presName="text0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063EA-1627-4DE2-867A-AEE6C8831C5F}" type="pres">
      <dgm:prSet presAssocID="{AEA47173-6F03-48E0-93FA-FD782D782A9D}" presName="Name56" presStyleLbl="parChTrans1D2" presStyleIdx="3" presStyleCnt="6"/>
      <dgm:spPr/>
      <dgm:t>
        <a:bodyPr/>
        <a:lstStyle/>
        <a:p>
          <a:endParaRPr lang="en-US"/>
        </a:p>
      </dgm:t>
    </dgm:pt>
    <dgm:pt modelId="{D62B6895-E381-4D98-BF82-68D49CF65841}" type="pres">
      <dgm:prSet presAssocID="{B64875F7-EEFE-404D-83CF-1FA9F05FDD97}" presName="text0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8D462-95CF-41AB-9D8A-5D4B18EAEC71}" type="pres">
      <dgm:prSet presAssocID="{625B7D7E-3C2E-42DC-B4B5-9F179EDB44A0}" presName="Name56" presStyleLbl="parChTrans1D2" presStyleIdx="4" presStyleCnt="6"/>
      <dgm:spPr/>
      <dgm:t>
        <a:bodyPr/>
        <a:lstStyle/>
        <a:p>
          <a:endParaRPr lang="en-US"/>
        </a:p>
      </dgm:t>
    </dgm:pt>
    <dgm:pt modelId="{A441C9F1-96BA-43E1-9EAA-5C69644CC3C6}" type="pres">
      <dgm:prSet presAssocID="{5A202D3D-787A-4047-9EA2-674DB6B8184B}" presName="text0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60D6D-045B-4002-9B18-526B24F93AFB}" type="pres">
      <dgm:prSet presAssocID="{AEF6894C-3841-4662-BC54-BD7B6805A4F0}" presName="Name56" presStyleLbl="parChTrans1D2" presStyleIdx="5" presStyleCnt="6"/>
      <dgm:spPr/>
      <dgm:t>
        <a:bodyPr/>
        <a:lstStyle/>
        <a:p>
          <a:endParaRPr lang="en-US"/>
        </a:p>
      </dgm:t>
    </dgm:pt>
    <dgm:pt modelId="{A9E13719-D914-483E-86B7-A492A4E9FC4C}" type="pres">
      <dgm:prSet presAssocID="{D9428803-F7CE-4808-A6D3-29E5DE9782C9}" presName="text0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5BFB8E-E91B-4C26-8C57-92BB9BE4680B}" type="presOf" srcId="{F17D1613-22D6-42EF-97FD-89DDC007D5EC}" destId="{50A39A06-9443-4B3C-9284-C792EF9474A0}" srcOrd="0" destOrd="0" presId="urn:microsoft.com/office/officeart/2008/layout/RadialCluster"/>
    <dgm:cxn modelId="{6DDFE29B-A71B-47D3-8C4F-070C16383722}" type="presOf" srcId="{5A202D3D-787A-4047-9EA2-674DB6B8184B}" destId="{A441C9F1-96BA-43E1-9EAA-5C69644CC3C6}" srcOrd="0" destOrd="0" presId="urn:microsoft.com/office/officeart/2008/layout/RadialCluster"/>
    <dgm:cxn modelId="{4BC10AB8-4841-4893-A70C-BC1953C8D06F}" type="presOf" srcId="{B64875F7-EEFE-404D-83CF-1FA9F05FDD97}" destId="{D62B6895-E381-4D98-BF82-68D49CF65841}" srcOrd="0" destOrd="0" presId="urn:microsoft.com/office/officeart/2008/layout/RadialCluster"/>
    <dgm:cxn modelId="{655EA846-EAB2-4517-890A-97FF461B924A}" type="presOf" srcId="{AEF6894C-3841-4662-BC54-BD7B6805A4F0}" destId="{BEF60D6D-045B-4002-9B18-526B24F93AFB}" srcOrd="0" destOrd="0" presId="urn:microsoft.com/office/officeart/2008/layout/RadialCluster"/>
    <dgm:cxn modelId="{F8E41A14-8B5F-475D-9716-224BADC2232A}" srcId="{9F8D812D-BAA1-42A5-AEFE-41DDD2232380}" destId="{DF2A92E3-B1CB-4BC2-AD1C-CD9ACBC5D6BC}" srcOrd="0" destOrd="0" parTransId="{99DDD693-7B45-464A-B980-D963304B8587}" sibTransId="{3EFDB206-4F32-46BB-A1CB-686C8A9E376D}"/>
    <dgm:cxn modelId="{F6158E9E-77BD-4BB9-8F9D-2D72B71CE0C2}" srcId="{9F8D812D-BAA1-42A5-AEFE-41DDD2232380}" destId="{402B8748-6778-4C30-A100-867EEBC0FD2C}" srcOrd="2" destOrd="0" parTransId="{3084E347-ABC8-484C-A15B-00B6EFAD7908}" sibTransId="{0D8F83E0-0D65-4388-8CE9-983A710C4D70}"/>
    <dgm:cxn modelId="{2B51DBE0-6257-41BF-9190-6B575BC953BE}" srcId="{9F8D812D-BAA1-42A5-AEFE-41DDD2232380}" destId="{D9428803-F7CE-4808-A6D3-29E5DE9782C9}" srcOrd="5" destOrd="0" parTransId="{AEF6894C-3841-4662-BC54-BD7B6805A4F0}" sibTransId="{CE6ECCBE-9B5D-4774-9803-C794404DE42E}"/>
    <dgm:cxn modelId="{1A8591E9-3C87-4625-9AAF-998166FD4B51}" type="presOf" srcId="{DF2A92E3-B1CB-4BC2-AD1C-CD9ACBC5D6BC}" destId="{6CBC5086-A431-43CB-9C8D-D06225D3713E}" srcOrd="0" destOrd="0" presId="urn:microsoft.com/office/officeart/2008/layout/RadialCluster"/>
    <dgm:cxn modelId="{246EA51E-5DE3-4D72-B7F0-5E09FB087CB1}" type="presOf" srcId="{3084E347-ABC8-484C-A15B-00B6EFAD7908}" destId="{CCF84FCA-E7C6-4554-A437-C796F06E1479}" srcOrd="0" destOrd="0" presId="urn:microsoft.com/office/officeart/2008/layout/RadialCluster"/>
    <dgm:cxn modelId="{EC082BFE-3281-4B90-9D86-E5CAA1E6D713}" srcId="{9F8D812D-BAA1-42A5-AEFE-41DDD2232380}" destId="{5A202D3D-787A-4047-9EA2-674DB6B8184B}" srcOrd="4" destOrd="0" parTransId="{625B7D7E-3C2E-42DC-B4B5-9F179EDB44A0}" sibTransId="{7A915F15-D2B1-4BFF-841C-FAC6DAF00125}"/>
    <dgm:cxn modelId="{55C49E37-A23D-42D9-B45A-A2A061E5D728}" type="presOf" srcId="{AEA47173-6F03-48E0-93FA-FD782D782A9D}" destId="{188063EA-1627-4DE2-867A-AEE6C8831C5F}" srcOrd="0" destOrd="0" presId="urn:microsoft.com/office/officeart/2008/layout/RadialCluster"/>
    <dgm:cxn modelId="{B16CAD1C-5930-4677-AF07-3C13F3901980}" srcId="{9F8D812D-BAA1-42A5-AEFE-41DDD2232380}" destId="{EEBA17BA-4611-4070-BD2A-7A05F75F4E20}" srcOrd="1" destOrd="0" parTransId="{F17D1613-22D6-42EF-97FD-89DDC007D5EC}" sibTransId="{DEB86ABD-8BE2-4DEE-B43C-1301574CB540}"/>
    <dgm:cxn modelId="{4A0AC702-D549-4B97-ABAF-5C4B2BE18EC4}" type="presOf" srcId="{EEBA17BA-4611-4070-BD2A-7A05F75F4E20}" destId="{15F5CDEC-77B6-426C-AE2D-628461381573}" srcOrd="0" destOrd="0" presId="urn:microsoft.com/office/officeart/2008/layout/RadialCluster"/>
    <dgm:cxn modelId="{6E3FA1C9-0BD3-427F-917D-99C3301C1929}" type="presOf" srcId="{D9428803-F7CE-4808-A6D3-29E5DE9782C9}" destId="{A9E13719-D914-483E-86B7-A492A4E9FC4C}" srcOrd="0" destOrd="0" presId="urn:microsoft.com/office/officeart/2008/layout/RadialCluster"/>
    <dgm:cxn modelId="{63BF8EF6-A150-4BE8-9111-CECD365E087F}" srcId="{0923C02F-69D2-4535-BE16-DC05463E7621}" destId="{9F8D812D-BAA1-42A5-AEFE-41DDD2232380}" srcOrd="0" destOrd="0" parTransId="{40B942E1-9D9A-4EDA-8EE1-0CC87F7D0F5F}" sibTransId="{B5E9885A-CFE6-439D-B508-F2DE84BBB15B}"/>
    <dgm:cxn modelId="{10FD4921-F885-48AD-815C-DB71E29F451B}" type="presOf" srcId="{9F8D812D-BAA1-42A5-AEFE-41DDD2232380}" destId="{13F9B6D4-37C1-477D-A5A6-3701491E5CA7}" srcOrd="0" destOrd="0" presId="urn:microsoft.com/office/officeart/2008/layout/RadialCluster"/>
    <dgm:cxn modelId="{D4AC2B0F-EC39-498F-85DE-02DA70A80B50}" type="presOf" srcId="{0923C02F-69D2-4535-BE16-DC05463E7621}" destId="{BCD52375-970C-403A-96DB-4A26BA7F00A9}" srcOrd="0" destOrd="0" presId="urn:microsoft.com/office/officeart/2008/layout/RadialCluster"/>
    <dgm:cxn modelId="{FB03843E-BB5D-4B1B-86CD-4C097AD21D98}" type="presOf" srcId="{402B8748-6778-4C30-A100-867EEBC0FD2C}" destId="{FF1720D1-D78B-49D4-8BE7-93675DE8626D}" srcOrd="0" destOrd="0" presId="urn:microsoft.com/office/officeart/2008/layout/RadialCluster"/>
    <dgm:cxn modelId="{0DB606C1-26B2-41E6-AE1D-1286375D2BA4}" type="presOf" srcId="{99DDD693-7B45-464A-B980-D963304B8587}" destId="{B1FE0D6B-FB1A-454A-978F-2FE41B9B0425}" srcOrd="0" destOrd="0" presId="urn:microsoft.com/office/officeart/2008/layout/RadialCluster"/>
    <dgm:cxn modelId="{7FB64263-D7DD-4CC0-899C-10CF5E0155B0}" srcId="{9F8D812D-BAA1-42A5-AEFE-41DDD2232380}" destId="{B64875F7-EEFE-404D-83CF-1FA9F05FDD97}" srcOrd="3" destOrd="0" parTransId="{AEA47173-6F03-48E0-93FA-FD782D782A9D}" sibTransId="{C85E8156-4B30-47F3-BEE9-F20A78A6CBB2}"/>
    <dgm:cxn modelId="{FF0FFDB8-4EC1-4FD8-A817-8E8E8C1F5285}" type="presOf" srcId="{625B7D7E-3C2E-42DC-B4B5-9F179EDB44A0}" destId="{4A08D462-95CF-41AB-9D8A-5D4B18EAEC71}" srcOrd="0" destOrd="0" presId="urn:microsoft.com/office/officeart/2008/layout/RadialCluster"/>
    <dgm:cxn modelId="{003D2F62-65DD-41F5-BA6F-6FD11333A18D}" type="presParOf" srcId="{BCD52375-970C-403A-96DB-4A26BA7F00A9}" destId="{18FA8877-0091-4212-86DD-30027356CC56}" srcOrd="0" destOrd="0" presId="urn:microsoft.com/office/officeart/2008/layout/RadialCluster"/>
    <dgm:cxn modelId="{12821EAB-A742-4490-AC8C-76BC03FC4147}" type="presParOf" srcId="{18FA8877-0091-4212-86DD-30027356CC56}" destId="{13F9B6D4-37C1-477D-A5A6-3701491E5CA7}" srcOrd="0" destOrd="0" presId="urn:microsoft.com/office/officeart/2008/layout/RadialCluster"/>
    <dgm:cxn modelId="{C8B9F4B1-4E6E-4C46-94C5-76A7ECBBBB25}" type="presParOf" srcId="{18FA8877-0091-4212-86DD-30027356CC56}" destId="{B1FE0D6B-FB1A-454A-978F-2FE41B9B0425}" srcOrd="1" destOrd="0" presId="urn:microsoft.com/office/officeart/2008/layout/RadialCluster"/>
    <dgm:cxn modelId="{1BE96ED8-FD56-403A-A0A5-C55411E39B64}" type="presParOf" srcId="{18FA8877-0091-4212-86DD-30027356CC56}" destId="{6CBC5086-A431-43CB-9C8D-D06225D3713E}" srcOrd="2" destOrd="0" presId="urn:microsoft.com/office/officeart/2008/layout/RadialCluster"/>
    <dgm:cxn modelId="{9A53194B-E87F-4834-83D3-8FF3FCB0D7D7}" type="presParOf" srcId="{18FA8877-0091-4212-86DD-30027356CC56}" destId="{50A39A06-9443-4B3C-9284-C792EF9474A0}" srcOrd="3" destOrd="0" presId="urn:microsoft.com/office/officeart/2008/layout/RadialCluster"/>
    <dgm:cxn modelId="{8A7C4D70-D759-4B88-9536-0A2594E1DCBE}" type="presParOf" srcId="{18FA8877-0091-4212-86DD-30027356CC56}" destId="{15F5CDEC-77B6-426C-AE2D-628461381573}" srcOrd="4" destOrd="0" presId="urn:microsoft.com/office/officeart/2008/layout/RadialCluster"/>
    <dgm:cxn modelId="{631A33C2-F65E-4F4E-9312-F9E1E90F4CDD}" type="presParOf" srcId="{18FA8877-0091-4212-86DD-30027356CC56}" destId="{CCF84FCA-E7C6-4554-A437-C796F06E1479}" srcOrd="5" destOrd="0" presId="urn:microsoft.com/office/officeart/2008/layout/RadialCluster"/>
    <dgm:cxn modelId="{C9F3D021-9082-4849-B8DF-0D291C4E0D79}" type="presParOf" srcId="{18FA8877-0091-4212-86DD-30027356CC56}" destId="{FF1720D1-D78B-49D4-8BE7-93675DE8626D}" srcOrd="6" destOrd="0" presId="urn:microsoft.com/office/officeart/2008/layout/RadialCluster"/>
    <dgm:cxn modelId="{184111CA-34F3-4257-B1C7-09FFB806818E}" type="presParOf" srcId="{18FA8877-0091-4212-86DD-30027356CC56}" destId="{188063EA-1627-4DE2-867A-AEE6C8831C5F}" srcOrd="7" destOrd="0" presId="urn:microsoft.com/office/officeart/2008/layout/RadialCluster"/>
    <dgm:cxn modelId="{5332B522-C4AD-45D6-B02E-8181786C3915}" type="presParOf" srcId="{18FA8877-0091-4212-86DD-30027356CC56}" destId="{D62B6895-E381-4D98-BF82-68D49CF65841}" srcOrd="8" destOrd="0" presId="urn:microsoft.com/office/officeart/2008/layout/RadialCluster"/>
    <dgm:cxn modelId="{C318099A-EE58-4E6D-96C0-4AB6544F35A2}" type="presParOf" srcId="{18FA8877-0091-4212-86DD-30027356CC56}" destId="{4A08D462-95CF-41AB-9D8A-5D4B18EAEC71}" srcOrd="9" destOrd="0" presId="urn:microsoft.com/office/officeart/2008/layout/RadialCluster"/>
    <dgm:cxn modelId="{F9D9A938-FD13-4026-9191-D8C3E8A1C8B1}" type="presParOf" srcId="{18FA8877-0091-4212-86DD-30027356CC56}" destId="{A441C9F1-96BA-43E1-9EAA-5C69644CC3C6}" srcOrd="10" destOrd="0" presId="urn:microsoft.com/office/officeart/2008/layout/RadialCluster"/>
    <dgm:cxn modelId="{965866B2-4B20-4304-81AF-A11F72612CE8}" type="presParOf" srcId="{18FA8877-0091-4212-86DD-30027356CC56}" destId="{BEF60D6D-045B-4002-9B18-526B24F93AFB}" srcOrd="11" destOrd="0" presId="urn:microsoft.com/office/officeart/2008/layout/RadialCluster"/>
    <dgm:cxn modelId="{8D1A91E8-6AC1-413D-83BC-A13CE630F2E0}" type="presParOf" srcId="{18FA8877-0091-4212-86DD-30027356CC56}" destId="{A9E13719-D914-483E-86B7-A492A4E9FC4C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C78A26-733F-417F-A75E-5BB173DD2127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1535BE-BE48-48F1-8D3F-29844B568F99}">
      <dgm:prSet phldrT="[Text]"/>
      <dgm:spPr/>
      <dgm:t>
        <a:bodyPr/>
        <a:lstStyle/>
        <a:p>
          <a:r>
            <a:rPr lang="en-US" dirty="0" smtClean="0"/>
            <a:t>Goods</a:t>
          </a:r>
          <a:endParaRPr lang="en-US" dirty="0"/>
        </a:p>
      </dgm:t>
    </dgm:pt>
    <dgm:pt modelId="{0773CCC3-29E2-496C-9964-9DF23ECA2587}" type="parTrans" cxnId="{A1B2C207-A9AD-44EB-9331-6D94F3475787}">
      <dgm:prSet/>
      <dgm:spPr/>
      <dgm:t>
        <a:bodyPr/>
        <a:lstStyle/>
        <a:p>
          <a:endParaRPr lang="en-US"/>
        </a:p>
      </dgm:t>
    </dgm:pt>
    <dgm:pt modelId="{D132C948-2290-4C8A-B61E-8A94853E4A1F}" type="sibTrans" cxnId="{A1B2C207-A9AD-44EB-9331-6D94F3475787}">
      <dgm:prSet/>
      <dgm:spPr/>
      <dgm:t>
        <a:bodyPr/>
        <a:lstStyle/>
        <a:p>
          <a:endParaRPr lang="en-US"/>
        </a:p>
      </dgm:t>
    </dgm:pt>
    <dgm:pt modelId="{4E96CB59-18B5-4C97-8E35-5747213C6E4C}">
      <dgm:prSet phldrT="[Text]"/>
      <dgm:spPr/>
      <dgm:t>
        <a:bodyPr/>
        <a:lstStyle/>
        <a:p>
          <a:r>
            <a:rPr lang="en-US" dirty="0" smtClean="0"/>
            <a:t>Services</a:t>
          </a:r>
          <a:endParaRPr lang="en-US" dirty="0"/>
        </a:p>
      </dgm:t>
    </dgm:pt>
    <dgm:pt modelId="{ED1FB6E6-DCB2-4DC0-970E-CC54C3F9050D}" type="parTrans" cxnId="{A33659FD-9603-49DA-ABC5-403578B9521B}">
      <dgm:prSet/>
      <dgm:spPr/>
      <dgm:t>
        <a:bodyPr/>
        <a:lstStyle/>
        <a:p>
          <a:endParaRPr lang="en-US"/>
        </a:p>
      </dgm:t>
    </dgm:pt>
    <dgm:pt modelId="{B2D27FDA-5ACF-4035-951E-1B8EE1397267}" type="sibTrans" cxnId="{A33659FD-9603-49DA-ABC5-403578B9521B}">
      <dgm:prSet/>
      <dgm:spPr/>
      <dgm:t>
        <a:bodyPr/>
        <a:lstStyle/>
        <a:p>
          <a:endParaRPr lang="en-US"/>
        </a:p>
      </dgm:t>
    </dgm:pt>
    <dgm:pt modelId="{30FAE7F3-2174-47C8-B29F-23D3C4AAFD5F}">
      <dgm:prSet phldrT="[Text]"/>
      <dgm:spPr/>
      <dgm:t>
        <a:bodyPr/>
        <a:lstStyle/>
        <a:p>
          <a:r>
            <a:rPr lang="en-US" dirty="0" smtClean="0"/>
            <a:t>Works contract</a:t>
          </a:r>
          <a:endParaRPr lang="en-US" dirty="0"/>
        </a:p>
      </dgm:t>
    </dgm:pt>
    <dgm:pt modelId="{4C498E37-0EE8-42F9-879D-8E4DB93F69F9}" type="parTrans" cxnId="{A912D7AE-333E-45E5-B9F6-A3F0B719CE89}">
      <dgm:prSet/>
      <dgm:spPr/>
      <dgm:t>
        <a:bodyPr/>
        <a:lstStyle/>
        <a:p>
          <a:endParaRPr lang="en-US"/>
        </a:p>
      </dgm:t>
    </dgm:pt>
    <dgm:pt modelId="{3B36B6D0-2F04-4945-A1F5-A0A452F7B952}" type="sibTrans" cxnId="{A912D7AE-333E-45E5-B9F6-A3F0B719CE89}">
      <dgm:prSet/>
      <dgm:spPr/>
      <dgm:t>
        <a:bodyPr/>
        <a:lstStyle/>
        <a:p>
          <a:endParaRPr lang="en-US"/>
        </a:p>
      </dgm:t>
    </dgm:pt>
    <dgm:pt modelId="{4F7CE3B7-19DC-4C65-BE56-0C94F410A267}" type="pres">
      <dgm:prSet presAssocID="{8BC78A26-733F-417F-A75E-5BB173DD21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85C105-FDA4-4125-B627-0EE2B63ECB8F}" type="pres">
      <dgm:prSet presAssocID="{8BC78A26-733F-417F-A75E-5BB173DD2127}" presName="vNodes" presStyleCnt="0"/>
      <dgm:spPr/>
    </dgm:pt>
    <dgm:pt modelId="{19591FA2-8AD9-479D-AAC9-E83A75CDD36A}" type="pres">
      <dgm:prSet presAssocID="{EA1535BE-BE48-48F1-8D3F-29844B568F9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0B185-A0F9-4CA0-8EB4-A813C506B0D3}" type="pres">
      <dgm:prSet presAssocID="{D132C948-2290-4C8A-B61E-8A94853E4A1F}" presName="spacerT" presStyleCnt="0"/>
      <dgm:spPr/>
    </dgm:pt>
    <dgm:pt modelId="{18C1E9D6-73C5-4410-80B0-F47F49234B1C}" type="pres">
      <dgm:prSet presAssocID="{D132C948-2290-4C8A-B61E-8A94853E4A1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E5C899CD-A6B7-4290-81C5-A109D22A6823}" type="pres">
      <dgm:prSet presAssocID="{D132C948-2290-4C8A-B61E-8A94853E4A1F}" presName="spacerB" presStyleCnt="0"/>
      <dgm:spPr/>
    </dgm:pt>
    <dgm:pt modelId="{2B50A6FC-8778-4FB7-A1C4-C6C8BDC828D4}" type="pres">
      <dgm:prSet presAssocID="{4E96CB59-18B5-4C97-8E35-5747213C6E4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7857C-7E22-4630-8DB9-56610992C01D}" type="pres">
      <dgm:prSet presAssocID="{8BC78A26-733F-417F-A75E-5BB173DD2127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BD5999B7-A5C3-4CD6-ABD6-95F958C4D788}" type="pres">
      <dgm:prSet presAssocID="{8BC78A26-733F-417F-A75E-5BB173DD212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74BADB6-78C5-4C50-98AE-F634F02E3D65}" type="pres">
      <dgm:prSet presAssocID="{8BC78A26-733F-417F-A75E-5BB173DD212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E7A1C5-72D3-4ABA-9E40-47DE2F7157F3}" type="presOf" srcId="{B2D27FDA-5ACF-4035-951E-1B8EE1397267}" destId="{BD5999B7-A5C3-4CD6-ABD6-95F958C4D788}" srcOrd="1" destOrd="0" presId="urn:microsoft.com/office/officeart/2005/8/layout/equation2"/>
    <dgm:cxn modelId="{92D04128-99CF-4918-A4F9-052B9147826F}" type="presOf" srcId="{4E96CB59-18B5-4C97-8E35-5747213C6E4C}" destId="{2B50A6FC-8778-4FB7-A1C4-C6C8BDC828D4}" srcOrd="0" destOrd="0" presId="urn:microsoft.com/office/officeart/2005/8/layout/equation2"/>
    <dgm:cxn modelId="{A912D7AE-333E-45E5-B9F6-A3F0B719CE89}" srcId="{8BC78A26-733F-417F-A75E-5BB173DD2127}" destId="{30FAE7F3-2174-47C8-B29F-23D3C4AAFD5F}" srcOrd="2" destOrd="0" parTransId="{4C498E37-0EE8-42F9-879D-8E4DB93F69F9}" sibTransId="{3B36B6D0-2F04-4945-A1F5-A0A452F7B952}"/>
    <dgm:cxn modelId="{A12C695C-7E4B-43DE-8BAD-34CA7A89D98F}" type="presOf" srcId="{8BC78A26-733F-417F-A75E-5BB173DD2127}" destId="{4F7CE3B7-19DC-4C65-BE56-0C94F410A267}" srcOrd="0" destOrd="0" presId="urn:microsoft.com/office/officeart/2005/8/layout/equation2"/>
    <dgm:cxn modelId="{A33659FD-9603-49DA-ABC5-403578B9521B}" srcId="{8BC78A26-733F-417F-A75E-5BB173DD2127}" destId="{4E96CB59-18B5-4C97-8E35-5747213C6E4C}" srcOrd="1" destOrd="0" parTransId="{ED1FB6E6-DCB2-4DC0-970E-CC54C3F9050D}" sibTransId="{B2D27FDA-5ACF-4035-951E-1B8EE1397267}"/>
    <dgm:cxn modelId="{D441E297-689C-48B9-9FC8-73E199B7FD04}" type="presOf" srcId="{D132C948-2290-4C8A-B61E-8A94853E4A1F}" destId="{18C1E9D6-73C5-4410-80B0-F47F49234B1C}" srcOrd="0" destOrd="0" presId="urn:microsoft.com/office/officeart/2005/8/layout/equation2"/>
    <dgm:cxn modelId="{9F14505C-6774-4997-9278-EA33D7939F7E}" type="presOf" srcId="{30FAE7F3-2174-47C8-B29F-23D3C4AAFD5F}" destId="{574BADB6-78C5-4C50-98AE-F634F02E3D65}" srcOrd="0" destOrd="0" presId="urn:microsoft.com/office/officeart/2005/8/layout/equation2"/>
    <dgm:cxn modelId="{A1B2C207-A9AD-44EB-9331-6D94F3475787}" srcId="{8BC78A26-733F-417F-A75E-5BB173DD2127}" destId="{EA1535BE-BE48-48F1-8D3F-29844B568F99}" srcOrd="0" destOrd="0" parTransId="{0773CCC3-29E2-496C-9964-9DF23ECA2587}" sibTransId="{D132C948-2290-4C8A-B61E-8A94853E4A1F}"/>
    <dgm:cxn modelId="{ACBE8CF6-6DD3-4D6E-AA57-B08AB116C714}" type="presOf" srcId="{EA1535BE-BE48-48F1-8D3F-29844B568F99}" destId="{19591FA2-8AD9-479D-AAC9-E83A75CDD36A}" srcOrd="0" destOrd="0" presId="urn:microsoft.com/office/officeart/2005/8/layout/equation2"/>
    <dgm:cxn modelId="{9AD16E35-FDBB-432C-BD38-045B003755AD}" type="presOf" srcId="{B2D27FDA-5ACF-4035-951E-1B8EE1397267}" destId="{A947857C-7E22-4630-8DB9-56610992C01D}" srcOrd="0" destOrd="0" presId="urn:microsoft.com/office/officeart/2005/8/layout/equation2"/>
    <dgm:cxn modelId="{A8F7B9A4-C1B6-4811-8224-8AF7AC0750B3}" type="presParOf" srcId="{4F7CE3B7-19DC-4C65-BE56-0C94F410A267}" destId="{3385C105-FDA4-4125-B627-0EE2B63ECB8F}" srcOrd="0" destOrd="0" presId="urn:microsoft.com/office/officeart/2005/8/layout/equation2"/>
    <dgm:cxn modelId="{C9C79C4D-27DB-4E23-BE66-27BB9C72FDEE}" type="presParOf" srcId="{3385C105-FDA4-4125-B627-0EE2B63ECB8F}" destId="{19591FA2-8AD9-479D-AAC9-E83A75CDD36A}" srcOrd="0" destOrd="0" presId="urn:microsoft.com/office/officeart/2005/8/layout/equation2"/>
    <dgm:cxn modelId="{9350F332-5454-46E2-9F0A-496CB0868E8A}" type="presParOf" srcId="{3385C105-FDA4-4125-B627-0EE2B63ECB8F}" destId="{EA00B185-A0F9-4CA0-8EB4-A813C506B0D3}" srcOrd="1" destOrd="0" presId="urn:microsoft.com/office/officeart/2005/8/layout/equation2"/>
    <dgm:cxn modelId="{60960B21-8AD2-4E15-94AC-FF2096720AD9}" type="presParOf" srcId="{3385C105-FDA4-4125-B627-0EE2B63ECB8F}" destId="{18C1E9D6-73C5-4410-80B0-F47F49234B1C}" srcOrd="2" destOrd="0" presId="urn:microsoft.com/office/officeart/2005/8/layout/equation2"/>
    <dgm:cxn modelId="{430B15D1-50E6-4DA1-BB35-BEB8E8179CE3}" type="presParOf" srcId="{3385C105-FDA4-4125-B627-0EE2B63ECB8F}" destId="{E5C899CD-A6B7-4290-81C5-A109D22A6823}" srcOrd="3" destOrd="0" presId="urn:microsoft.com/office/officeart/2005/8/layout/equation2"/>
    <dgm:cxn modelId="{A289634C-23EB-4937-888F-D7D8C4094022}" type="presParOf" srcId="{3385C105-FDA4-4125-B627-0EE2B63ECB8F}" destId="{2B50A6FC-8778-4FB7-A1C4-C6C8BDC828D4}" srcOrd="4" destOrd="0" presId="urn:microsoft.com/office/officeart/2005/8/layout/equation2"/>
    <dgm:cxn modelId="{57C4A930-6F5F-4B71-9113-6362BA9B3E67}" type="presParOf" srcId="{4F7CE3B7-19DC-4C65-BE56-0C94F410A267}" destId="{A947857C-7E22-4630-8DB9-56610992C01D}" srcOrd="1" destOrd="0" presId="urn:microsoft.com/office/officeart/2005/8/layout/equation2"/>
    <dgm:cxn modelId="{C6B4AAD3-659C-45BE-AF67-B2C92B7BEF77}" type="presParOf" srcId="{A947857C-7E22-4630-8DB9-56610992C01D}" destId="{BD5999B7-A5C3-4CD6-ABD6-95F958C4D788}" srcOrd="0" destOrd="0" presId="urn:microsoft.com/office/officeart/2005/8/layout/equation2"/>
    <dgm:cxn modelId="{C609B6E2-F0F1-4DB2-890D-F2535095838A}" type="presParOf" srcId="{4F7CE3B7-19DC-4C65-BE56-0C94F410A267}" destId="{574BADB6-78C5-4C50-98AE-F634F02E3D6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D19832-C35A-42D0-9153-D12A3BE31527}" type="doc">
      <dgm:prSet loTypeId="urn:microsoft.com/office/officeart/2005/8/layout/arrow1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7B369AC-0950-4A64-B6D6-FA6D2AD2898B}">
      <dgm:prSet phldrT="[Text]"/>
      <dgm:spPr/>
      <dgm:t>
        <a:bodyPr/>
        <a:lstStyle/>
        <a:p>
          <a:r>
            <a:rPr lang="en-US" dirty="0" smtClean="0"/>
            <a:t>Prior to 1982</a:t>
          </a:r>
          <a:endParaRPr lang="en-US" dirty="0"/>
        </a:p>
      </dgm:t>
    </dgm:pt>
    <dgm:pt modelId="{B13873A0-B875-4807-8A8C-4E4830736E0B}" type="parTrans" cxnId="{FC7B6C15-A299-4FCE-B055-F6C69FF27A1B}">
      <dgm:prSet/>
      <dgm:spPr/>
      <dgm:t>
        <a:bodyPr/>
        <a:lstStyle/>
        <a:p>
          <a:endParaRPr lang="en-US"/>
        </a:p>
      </dgm:t>
    </dgm:pt>
    <dgm:pt modelId="{350E3D3F-0D39-42B7-AD26-A5C2EE6565F2}" type="sibTrans" cxnId="{FC7B6C15-A299-4FCE-B055-F6C69FF27A1B}">
      <dgm:prSet/>
      <dgm:spPr/>
      <dgm:t>
        <a:bodyPr/>
        <a:lstStyle/>
        <a:p>
          <a:endParaRPr lang="en-US"/>
        </a:p>
      </dgm:t>
    </dgm:pt>
    <dgm:pt modelId="{2E424DBC-6B7E-4F61-A9D3-C54452869CB3}">
      <dgm:prSet phldrT="[Text]"/>
      <dgm:spPr/>
      <dgm:t>
        <a:bodyPr/>
        <a:lstStyle/>
        <a:p>
          <a:r>
            <a:rPr lang="en-US" dirty="0" smtClean="0"/>
            <a:t>After 46</a:t>
          </a:r>
          <a:r>
            <a:rPr lang="en-US" baseline="30000" dirty="0" smtClean="0"/>
            <a:t>th</a:t>
          </a:r>
          <a:r>
            <a:rPr lang="en-US" dirty="0" smtClean="0"/>
            <a:t> Amendment</a:t>
          </a:r>
          <a:endParaRPr lang="en-US" dirty="0"/>
        </a:p>
      </dgm:t>
    </dgm:pt>
    <dgm:pt modelId="{716D3A34-89D6-4CF5-B6BF-D4B1EFB4949A}" type="parTrans" cxnId="{2532E404-4D4C-42FC-AF1B-696F830EFD75}">
      <dgm:prSet/>
      <dgm:spPr/>
      <dgm:t>
        <a:bodyPr/>
        <a:lstStyle/>
        <a:p>
          <a:endParaRPr lang="en-US"/>
        </a:p>
      </dgm:t>
    </dgm:pt>
    <dgm:pt modelId="{A249667E-BCE1-47F5-8297-BD4F6D2F156E}" type="sibTrans" cxnId="{2532E404-4D4C-42FC-AF1B-696F830EFD75}">
      <dgm:prSet/>
      <dgm:spPr/>
      <dgm:t>
        <a:bodyPr/>
        <a:lstStyle/>
        <a:p>
          <a:endParaRPr lang="en-US"/>
        </a:p>
      </dgm:t>
    </dgm:pt>
    <dgm:pt modelId="{6EAFE1D0-1B16-4AC9-AC00-90184947C867}" type="pres">
      <dgm:prSet presAssocID="{1CD19832-C35A-42D0-9153-D12A3BE3152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9E6EEC-4E96-47C7-8BA3-7990A67C316E}" type="pres">
      <dgm:prSet presAssocID="{37B369AC-0950-4A64-B6D6-FA6D2AD2898B}" presName="arrow" presStyleLbl="node1" presStyleIdx="0" presStyleCnt="2" custScaleY="100423" custRadScaleRad="55916" custRadScaleInc="-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89CCAA-9A28-4385-BD87-E24811E5847B}" type="pres">
      <dgm:prSet presAssocID="{2E424DBC-6B7E-4F61-A9D3-C54452869CB3}" presName="arrow" presStyleLbl="node1" presStyleIdx="1" presStyleCnt="2" custScaleY="100423" custRadScaleRad="54112" custRadScaleInc="8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7155DE-E275-49A3-A4F8-CF18287C60BD}" type="presOf" srcId="{37B369AC-0950-4A64-B6D6-FA6D2AD2898B}" destId="{249E6EEC-4E96-47C7-8BA3-7990A67C316E}" srcOrd="0" destOrd="0" presId="urn:microsoft.com/office/officeart/2005/8/layout/arrow1"/>
    <dgm:cxn modelId="{2532E404-4D4C-42FC-AF1B-696F830EFD75}" srcId="{1CD19832-C35A-42D0-9153-D12A3BE31527}" destId="{2E424DBC-6B7E-4F61-A9D3-C54452869CB3}" srcOrd="1" destOrd="0" parTransId="{716D3A34-89D6-4CF5-B6BF-D4B1EFB4949A}" sibTransId="{A249667E-BCE1-47F5-8297-BD4F6D2F156E}"/>
    <dgm:cxn modelId="{D862309C-ED34-483B-9115-AD0B1294404C}" type="presOf" srcId="{2E424DBC-6B7E-4F61-A9D3-C54452869CB3}" destId="{9D89CCAA-9A28-4385-BD87-E24811E5847B}" srcOrd="0" destOrd="0" presId="urn:microsoft.com/office/officeart/2005/8/layout/arrow1"/>
    <dgm:cxn modelId="{FC7B6C15-A299-4FCE-B055-F6C69FF27A1B}" srcId="{1CD19832-C35A-42D0-9153-D12A3BE31527}" destId="{37B369AC-0950-4A64-B6D6-FA6D2AD2898B}" srcOrd="0" destOrd="0" parTransId="{B13873A0-B875-4807-8A8C-4E4830736E0B}" sibTransId="{350E3D3F-0D39-42B7-AD26-A5C2EE6565F2}"/>
    <dgm:cxn modelId="{DF1EE1A7-C28A-4EBE-B21C-A657E3D888A2}" type="presOf" srcId="{1CD19832-C35A-42D0-9153-D12A3BE31527}" destId="{6EAFE1D0-1B16-4AC9-AC00-90184947C867}" srcOrd="0" destOrd="0" presId="urn:microsoft.com/office/officeart/2005/8/layout/arrow1"/>
    <dgm:cxn modelId="{109DC18A-04BD-4CB7-AA17-FE2DFAE79413}" type="presParOf" srcId="{6EAFE1D0-1B16-4AC9-AC00-90184947C867}" destId="{249E6EEC-4E96-47C7-8BA3-7990A67C316E}" srcOrd="0" destOrd="0" presId="urn:microsoft.com/office/officeart/2005/8/layout/arrow1"/>
    <dgm:cxn modelId="{17F8444B-4AE9-4AEB-8C45-FE24B9B9B1BC}" type="presParOf" srcId="{6EAFE1D0-1B16-4AC9-AC00-90184947C867}" destId="{9D89CCAA-9A28-4385-BD87-E24811E5847B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38848F-2AC1-41B3-A2CC-9EB8C651D99C}" type="doc">
      <dgm:prSet loTypeId="urn:microsoft.com/office/officeart/2005/8/layout/arrow5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D79E337-B473-4E73-878D-944E12B8AB40}">
      <dgm:prSet phldrT="[Text]"/>
      <dgm:spPr/>
      <dgm:t>
        <a:bodyPr/>
        <a:lstStyle/>
        <a:p>
          <a:r>
            <a:rPr lang="en-US" dirty="0" smtClean="0"/>
            <a:t>366 (29A)</a:t>
          </a:r>
          <a:endParaRPr lang="en-US" dirty="0"/>
        </a:p>
      </dgm:t>
    </dgm:pt>
    <dgm:pt modelId="{0C852AC3-66CB-4135-9484-98164DB65E07}" type="parTrans" cxnId="{949752A4-2D19-4C68-B05D-DAC1C36ADAEF}">
      <dgm:prSet/>
      <dgm:spPr/>
      <dgm:t>
        <a:bodyPr/>
        <a:lstStyle/>
        <a:p>
          <a:endParaRPr lang="en-US"/>
        </a:p>
      </dgm:t>
    </dgm:pt>
    <dgm:pt modelId="{096B1A69-8215-4DC0-A69A-D19CC75F3EBD}" type="sibTrans" cxnId="{949752A4-2D19-4C68-B05D-DAC1C36ADAEF}">
      <dgm:prSet/>
      <dgm:spPr/>
      <dgm:t>
        <a:bodyPr/>
        <a:lstStyle/>
        <a:p>
          <a:endParaRPr lang="en-US"/>
        </a:p>
      </dgm:t>
    </dgm:pt>
    <dgm:pt modelId="{9BDA5777-35A8-457E-BBE8-85CCDD47B785}">
      <dgm:prSet phldrT="[Text]"/>
      <dgm:spPr/>
      <dgm:t>
        <a:bodyPr/>
        <a:lstStyle/>
        <a:p>
          <a:r>
            <a:rPr lang="en-GB" b="0" i="1" dirty="0" smtClean="0"/>
            <a:t>A tax on the transfer of property in </a:t>
          </a:r>
          <a:r>
            <a:rPr lang="en-GB" b="1" i="1" dirty="0" smtClean="0"/>
            <a:t>goods</a:t>
          </a:r>
          <a:r>
            <a:rPr lang="en-GB" b="0" i="1" dirty="0" smtClean="0"/>
            <a:t> (whether as goods or in some other form) involved in the </a:t>
          </a:r>
          <a:r>
            <a:rPr lang="en-GB" b="1" i="1" dirty="0" smtClean="0"/>
            <a:t>execution of a works contract</a:t>
          </a:r>
          <a:r>
            <a:rPr lang="en-GB" b="0" i="1" dirty="0" smtClean="0"/>
            <a:t>;</a:t>
          </a:r>
          <a:endParaRPr lang="en-US" dirty="0"/>
        </a:p>
      </dgm:t>
    </dgm:pt>
    <dgm:pt modelId="{889D730C-FDB7-4CDC-891E-4B045E570C9F}" type="parTrans" cxnId="{DBAF3B3F-1C4A-41A1-8337-B63BCEA70743}">
      <dgm:prSet/>
      <dgm:spPr/>
      <dgm:t>
        <a:bodyPr/>
        <a:lstStyle/>
        <a:p>
          <a:endParaRPr lang="en-US"/>
        </a:p>
      </dgm:t>
    </dgm:pt>
    <dgm:pt modelId="{02D2217B-62B2-498B-9AC1-E23138BB00AA}" type="sibTrans" cxnId="{DBAF3B3F-1C4A-41A1-8337-B63BCEA70743}">
      <dgm:prSet/>
      <dgm:spPr/>
      <dgm:t>
        <a:bodyPr/>
        <a:lstStyle/>
        <a:p>
          <a:endParaRPr lang="en-US"/>
        </a:p>
      </dgm:t>
    </dgm:pt>
    <dgm:pt modelId="{C93FAE5B-C7C3-48F4-927D-2C4AA5E79D46}" type="pres">
      <dgm:prSet presAssocID="{DF38848F-2AC1-41B3-A2CC-9EB8C651D9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76ED6B-F066-48F7-A22E-E2A2ADBB8E26}" type="pres">
      <dgm:prSet presAssocID="{CD79E337-B473-4E73-878D-944E12B8AB40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F5A75-C421-4EDC-A86E-97F1079F9F62}" type="pres">
      <dgm:prSet presAssocID="{9BDA5777-35A8-457E-BBE8-85CCDD47B78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AF3B3F-1C4A-41A1-8337-B63BCEA70743}" srcId="{DF38848F-2AC1-41B3-A2CC-9EB8C651D99C}" destId="{9BDA5777-35A8-457E-BBE8-85CCDD47B785}" srcOrd="1" destOrd="0" parTransId="{889D730C-FDB7-4CDC-891E-4B045E570C9F}" sibTransId="{02D2217B-62B2-498B-9AC1-E23138BB00AA}"/>
    <dgm:cxn modelId="{A5485012-B1FE-4AE9-8221-DEE66C451128}" type="presOf" srcId="{CD79E337-B473-4E73-878D-944E12B8AB40}" destId="{AE76ED6B-F066-48F7-A22E-E2A2ADBB8E26}" srcOrd="0" destOrd="0" presId="urn:microsoft.com/office/officeart/2005/8/layout/arrow5"/>
    <dgm:cxn modelId="{DD7A041B-275A-4ED4-832B-39A4A74D665C}" type="presOf" srcId="{9BDA5777-35A8-457E-BBE8-85CCDD47B785}" destId="{674F5A75-C421-4EDC-A86E-97F1079F9F62}" srcOrd="0" destOrd="0" presId="urn:microsoft.com/office/officeart/2005/8/layout/arrow5"/>
    <dgm:cxn modelId="{949752A4-2D19-4C68-B05D-DAC1C36ADAEF}" srcId="{DF38848F-2AC1-41B3-A2CC-9EB8C651D99C}" destId="{CD79E337-B473-4E73-878D-944E12B8AB40}" srcOrd="0" destOrd="0" parTransId="{0C852AC3-66CB-4135-9484-98164DB65E07}" sibTransId="{096B1A69-8215-4DC0-A69A-D19CC75F3EBD}"/>
    <dgm:cxn modelId="{143F3EE4-98C0-4BC8-9DA6-7BDEBAACDAFB}" type="presOf" srcId="{DF38848F-2AC1-41B3-A2CC-9EB8C651D99C}" destId="{C93FAE5B-C7C3-48F4-927D-2C4AA5E79D46}" srcOrd="0" destOrd="0" presId="urn:microsoft.com/office/officeart/2005/8/layout/arrow5"/>
    <dgm:cxn modelId="{337A8C82-6C2D-4E3C-9F71-0F979E173847}" type="presParOf" srcId="{C93FAE5B-C7C3-48F4-927D-2C4AA5E79D46}" destId="{AE76ED6B-F066-48F7-A22E-E2A2ADBB8E26}" srcOrd="0" destOrd="0" presId="urn:microsoft.com/office/officeart/2005/8/layout/arrow5"/>
    <dgm:cxn modelId="{F0B143B5-F16B-45E7-8AD1-1FA4F98E6C39}" type="presParOf" srcId="{C93FAE5B-C7C3-48F4-927D-2C4AA5E79D46}" destId="{674F5A75-C421-4EDC-A86E-97F1079F9F6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93545E-BE59-4434-9011-C5B6A9C6EE5C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25D07F5-0200-46CB-9A44-21EE4263F59E}">
      <dgm:prSet phldrT="[Text]"/>
      <dgm:spPr/>
      <dgm:t>
        <a:bodyPr/>
        <a:lstStyle/>
        <a:p>
          <a:r>
            <a:rPr lang="en-US" dirty="0" smtClean="0"/>
            <a:t>Works contract</a:t>
          </a:r>
          <a:endParaRPr lang="en-US" dirty="0"/>
        </a:p>
      </dgm:t>
    </dgm:pt>
    <dgm:pt modelId="{45A822B9-8E0D-44D7-B53D-3F2683FD326E}" type="parTrans" cxnId="{C7C5BD4F-6026-4570-A18F-DCF6E6AB745F}">
      <dgm:prSet/>
      <dgm:spPr/>
      <dgm:t>
        <a:bodyPr/>
        <a:lstStyle/>
        <a:p>
          <a:endParaRPr lang="en-US"/>
        </a:p>
      </dgm:t>
    </dgm:pt>
    <dgm:pt modelId="{A7AD3D78-0B8A-4C8C-8421-6962A49F990F}" type="sibTrans" cxnId="{C7C5BD4F-6026-4570-A18F-DCF6E6AB745F}">
      <dgm:prSet/>
      <dgm:spPr/>
      <dgm:t>
        <a:bodyPr/>
        <a:lstStyle/>
        <a:p>
          <a:endParaRPr lang="en-US"/>
        </a:p>
      </dgm:t>
    </dgm:pt>
    <dgm:pt modelId="{C0CAEBDD-0E51-4723-9763-6779996ACA90}">
      <dgm:prSet phldrT="[Text]"/>
      <dgm:spPr/>
      <dgm:t>
        <a:bodyPr/>
        <a:lstStyle/>
        <a:p>
          <a:r>
            <a:rPr lang="en-US" dirty="0" smtClean="0"/>
            <a:t>Goods value</a:t>
          </a:r>
          <a:endParaRPr lang="en-US" dirty="0"/>
        </a:p>
      </dgm:t>
    </dgm:pt>
    <dgm:pt modelId="{5118AF39-D8AF-4204-B6A4-1891FCAEF675}" type="parTrans" cxnId="{72EDE356-CBDA-40AB-9FAF-6E76619CF87C}">
      <dgm:prSet/>
      <dgm:spPr/>
      <dgm:t>
        <a:bodyPr/>
        <a:lstStyle/>
        <a:p>
          <a:endParaRPr lang="en-US"/>
        </a:p>
      </dgm:t>
    </dgm:pt>
    <dgm:pt modelId="{37AD3EF3-CA4B-49C8-9BA1-9E24D1362458}" type="sibTrans" cxnId="{72EDE356-CBDA-40AB-9FAF-6E76619CF87C}">
      <dgm:prSet/>
      <dgm:spPr/>
      <dgm:t>
        <a:bodyPr/>
        <a:lstStyle/>
        <a:p>
          <a:endParaRPr lang="en-US"/>
        </a:p>
      </dgm:t>
    </dgm:pt>
    <dgm:pt modelId="{4E1AA223-C97D-4F91-8564-1015AD1D4912}">
      <dgm:prSet phldrT="[Text]"/>
      <dgm:spPr/>
      <dgm:t>
        <a:bodyPr/>
        <a:lstStyle/>
        <a:p>
          <a:r>
            <a:rPr lang="en-US" dirty="0" smtClean="0"/>
            <a:t>Service value</a:t>
          </a:r>
          <a:endParaRPr lang="en-US" dirty="0"/>
        </a:p>
      </dgm:t>
    </dgm:pt>
    <dgm:pt modelId="{08B18F9D-C884-4AC0-AA90-E108180C4057}" type="parTrans" cxnId="{A8C41F4C-9FF9-4E48-91E4-1DA11C323693}">
      <dgm:prSet/>
      <dgm:spPr/>
      <dgm:t>
        <a:bodyPr/>
        <a:lstStyle/>
        <a:p>
          <a:endParaRPr lang="en-US"/>
        </a:p>
      </dgm:t>
    </dgm:pt>
    <dgm:pt modelId="{AB5FB907-7797-4453-B1E5-C2BD66556DD9}" type="sibTrans" cxnId="{A8C41F4C-9FF9-4E48-91E4-1DA11C323693}">
      <dgm:prSet/>
      <dgm:spPr/>
      <dgm:t>
        <a:bodyPr/>
        <a:lstStyle/>
        <a:p>
          <a:endParaRPr lang="en-US"/>
        </a:p>
      </dgm:t>
    </dgm:pt>
    <dgm:pt modelId="{0038DDA2-280D-492F-9FEC-CEF251512C4D}">
      <dgm:prSet phldrT="[Text]"/>
      <dgm:spPr/>
      <dgm:t>
        <a:bodyPr/>
        <a:lstStyle/>
        <a:p>
          <a:r>
            <a:rPr lang="en-US" dirty="0" smtClean="0"/>
            <a:t>VAT</a:t>
          </a:r>
          <a:endParaRPr lang="en-US" dirty="0"/>
        </a:p>
      </dgm:t>
    </dgm:pt>
    <dgm:pt modelId="{726AD5B7-1BCF-46D5-B347-EBA950E8B04F}" type="parTrans" cxnId="{D9047DE6-3486-4ADD-B545-CFCD68FEDE4E}">
      <dgm:prSet/>
      <dgm:spPr/>
      <dgm:t>
        <a:bodyPr/>
        <a:lstStyle/>
        <a:p>
          <a:endParaRPr lang="en-US"/>
        </a:p>
      </dgm:t>
    </dgm:pt>
    <dgm:pt modelId="{B6D86DDF-C00F-4D70-B9BD-61E3F7F89765}" type="sibTrans" cxnId="{D9047DE6-3486-4ADD-B545-CFCD68FEDE4E}">
      <dgm:prSet/>
      <dgm:spPr/>
      <dgm:t>
        <a:bodyPr/>
        <a:lstStyle/>
        <a:p>
          <a:endParaRPr lang="en-US"/>
        </a:p>
      </dgm:t>
    </dgm:pt>
    <dgm:pt modelId="{5A5DFB54-BB18-4E28-9DFF-F1C1A1886DE0}">
      <dgm:prSet phldrT="[Text]"/>
      <dgm:spPr/>
      <dgm:t>
        <a:bodyPr/>
        <a:lstStyle/>
        <a:p>
          <a:r>
            <a:rPr lang="en-US" dirty="0" smtClean="0"/>
            <a:t>Service Tax</a:t>
          </a:r>
          <a:endParaRPr lang="en-US" dirty="0"/>
        </a:p>
      </dgm:t>
    </dgm:pt>
    <dgm:pt modelId="{B57632E0-89A2-47D9-8DB4-A5E750F2CF0D}" type="parTrans" cxnId="{0C930B9B-BC77-48FB-B66E-5C5B1E6A2DA4}">
      <dgm:prSet/>
      <dgm:spPr/>
      <dgm:t>
        <a:bodyPr/>
        <a:lstStyle/>
        <a:p>
          <a:endParaRPr lang="en-US"/>
        </a:p>
      </dgm:t>
    </dgm:pt>
    <dgm:pt modelId="{12D7489D-7809-40A6-BB5F-7FF11F667FEE}" type="sibTrans" cxnId="{0C930B9B-BC77-48FB-B66E-5C5B1E6A2DA4}">
      <dgm:prSet/>
      <dgm:spPr/>
      <dgm:t>
        <a:bodyPr/>
        <a:lstStyle/>
        <a:p>
          <a:endParaRPr lang="en-US"/>
        </a:p>
      </dgm:t>
    </dgm:pt>
    <dgm:pt modelId="{916C66A2-4BDB-42A1-BB3B-FFBA3561DD53}">
      <dgm:prSet phldrT="[Text]"/>
      <dgm:spPr/>
      <dgm:t>
        <a:bodyPr/>
        <a:lstStyle/>
        <a:p>
          <a:r>
            <a:rPr lang="en-US" dirty="0" smtClean="0"/>
            <a:t>State VAT Act</a:t>
          </a:r>
          <a:endParaRPr lang="en-US" dirty="0"/>
        </a:p>
      </dgm:t>
    </dgm:pt>
    <dgm:pt modelId="{65D3CA94-1E11-4EE1-844F-BBCEF9DFAB61}" type="parTrans" cxnId="{54526C5C-7693-462E-84C3-FBE81FBF6E87}">
      <dgm:prSet/>
      <dgm:spPr/>
      <dgm:t>
        <a:bodyPr/>
        <a:lstStyle/>
        <a:p>
          <a:endParaRPr lang="en-US"/>
        </a:p>
      </dgm:t>
    </dgm:pt>
    <dgm:pt modelId="{43378ECF-2E53-47BB-8B44-617E95E93911}" type="sibTrans" cxnId="{54526C5C-7693-462E-84C3-FBE81FBF6E87}">
      <dgm:prSet/>
      <dgm:spPr/>
      <dgm:t>
        <a:bodyPr/>
        <a:lstStyle/>
        <a:p>
          <a:endParaRPr lang="en-US"/>
        </a:p>
      </dgm:t>
    </dgm:pt>
    <dgm:pt modelId="{0A4E89BF-CBFD-4551-9D80-9A0A1276FE00}">
      <dgm:prSet phldrT="[Text]"/>
      <dgm:spPr/>
      <dgm:t>
        <a:bodyPr/>
        <a:lstStyle/>
        <a:p>
          <a:r>
            <a:rPr lang="en-US" dirty="0" smtClean="0"/>
            <a:t>Finance Act, 1994</a:t>
          </a:r>
          <a:endParaRPr lang="en-US" dirty="0"/>
        </a:p>
      </dgm:t>
    </dgm:pt>
    <dgm:pt modelId="{4E498B8A-F9E4-4534-B3F0-CB83EED2EB33}" type="parTrans" cxnId="{19B23323-952C-4878-AAC3-459FCEB19720}">
      <dgm:prSet/>
      <dgm:spPr/>
      <dgm:t>
        <a:bodyPr/>
        <a:lstStyle/>
        <a:p>
          <a:endParaRPr lang="en-US"/>
        </a:p>
      </dgm:t>
    </dgm:pt>
    <dgm:pt modelId="{179AC790-7F9C-4AB9-8C63-847EB15C6A0A}" type="sibTrans" cxnId="{19B23323-952C-4878-AAC3-459FCEB19720}">
      <dgm:prSet/>
      <dgm:spPr/>
      <dgm:t>
        <a:bodyPr/>
        <a:lstStyle/>
        <a:p>
          <a:endParaRPr lang="en-US"/>
        </a:p>
      </dgm:t>
    </dgm:pt>
    <dgm:pt modelId="{0DEC2C5F-3189-4D8F-8A75-53BF5C82DE70}" type="pres">
      <dgm:prSet presAssocID="{3D93545E-BE59-4434-9011-C5B6A9C6EE5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9DA4A0C-1350-4A09-AF74-CA8335CC8702}" type="pres">
      <dgm:prSet presAssocID="{425D07F5-0200-46CB-9A44-21EE4263F59E}" presName="vertOne" presStyleCnt="0"/>
      <dgm:spPr/>
      <dgm:t>
        <a:bodyPr/>
        <a:lstStyle/>
        <a:p>
          <a:endParaRPr lang="en-US"/>
        </a:p>
      </dgm:t>
    </dgm:pt>
    <dgm:pt modelId="{56464B0F-D824-40CD-9C96-FFCA0EA249D3}" type="pres">
      <dgm:prSet presAssocID="{425D07F5-0200-46CB-9A44-21EE4263F59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1B7FCE-74FA-4412-AE07-FF9CC850FEB8}" type="pres">
      <dgm:prSet presAssocID="{425D07F5-0200-46CB-9A44-21EE4263F59E}" presName="parTransOne" presStyleCnt="0"/>
      <dgm:spPr/>
      <dgm:t>
        <a:bodyPr/>
        <a:lstStyle/>
        <a:p>
          <a:endParaRPr lang="en-US"/>
        </a:p>
      </dgm:t>
    </dgm:pt>
    <dgm:pt modelId="{25394242-9A81-4313-BAA9-B1D07A2043CC}" type="pres">
      <dgm:prSet presAssocID="{425D07F5-0200-46CB-9A44-21EE4263F59E}" presName="horzOne" presStyleCnt="0"/>
      <dgm:spPr/>
      <dgm:t>
        <a:bodyPr/>
        <a:lstStyle/>
        <a:p>
          <a:endParaRPr lang="en-US"/>
        </a:p>
      </dgm:t>
    </dgm:pt>
    <dgm:pt modelId="{6F82A309-6D4F-4AFC-BC34-1628142A067B}" type="pres">
      <dgm:prSet presAssocID="{C0CAEBDD-0E51-4723-9763-6779996ACA90}" presName="vertTwo" presStyleCnt="0"/>
      <dgm:spPr/>
      <dgm:t>
        <a:bodyPr/>
        <a:lstStyle/>
        <a:p>
          <a:endParaRPr lang="en-US"/>
        </a:p>
      </dgm:t>
    </dgm:pt>
    <dgm:pt modelId="{4A2EBB51-DD83-4ED0-8FE8-03201B46730D}" type="pres">
      <dgm:prSet presAssocID="{C0CAEBDD-0E51-4723-9763-6779996ACA9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91F68B-D009-4421-98D4-129AA4E1F1BC}" type="pres">
      <dgm:prSet presAssocID="{C0CAEBDD-0E51-4723-9763-6779996ACA90}" presName="parTransTwo" presStyleCnt="0"/>
      <dgm:spPr/>
      <dgm:t>
        <a:bodyPr/>
        <a:lstStyle/>
        <a:p>
          <a:endParaRPr lang="en-US"/>
        </a:p>
      </dgm:t>
    </dgm:pt>
    <dgm:pt modelId="{7D978922-0718-4FDE-A795-362F09DAC9FC}" type="pres">
      <dgm:prSet presAssocID="{C0CAEBDD-0E51-4723-9763-6779996ACA90}" presName="horzTwo" presStyleCnt="0"/>
      <dgm:spPr/>
      <dgm:t>
        <a:bodyPr/>
        <a:lstStyle/>
        <a:p>
          <a:endParaRPr lang="en-US"/>
        </a:p>
      </dgm:t>
    </dgm:pt>
    <dgm:pt modelId="{CBE22D1B-3E0B-4930-8CA2-8DA876A90A2F}" type="pres">
      <dgm:prSet presAssocID="{0038DDA2-280D-492F-9FEC-CEF251512C4D}" presName="vertThree" presStyleCnt="0"/>
      <dgm:spPr/>
      <dgm:t>
        <a:bodyPr/>
        <a:lstStyle/>
        <a:p>
          <a:endParaRPr lang="en-US"/>
        </a:p>
      </dgm:t>
    </dgm:pt>
    <dgm:pt modelId="{8E9C9776-C1B8-4014-8E16-2BC2E4A058F7}" type="pres">
      <dgm:prSet presAssocID="{0038DDA2-280D-492F-9FEC-CEF251512C4D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91BB42-4394-4477-AC65-A772056793F7}" type="pres">
      <dgm:prSet presAssocID="{0038DDA2-280D-492F-9FEC-CEF251512C4D}" presName="parTransThree" presStyleCnt="0"/>
      <dgm:spPr/>
      <dgm:t>
        <a:bodyPr/>
        <a:lstStyle/>
        <a:p>
          <a:endParaRPr lang="en-US"/>
        </a:p>
      </dgm:t>
    </dgm:pt>
    <dgm:pt modelId="{248AC938-C9CA-4B3F-A4A9-38E254425F0D}" type="pres">
      <dgm:prSet presAssocID="{0038DDA2-280D-492F-9FEC-CEF251512C4D}" presName="horzThree" presStyleCnt="0"/>
      <dgm:spPr/>
      <dgm:t>
        <a:bodyPr/>
        <a:lstStyle/>
        <a:p>
          <a:endParaRPr lang="en-US"/>
        </a:p>
      </dgm:t>
    </dgm:pt>
    <dgm:pt modelId="{F9F7F849-8BF8-42C7-8B68-A0AA57EA0733}" type="pres">
      <dgm:prSet presAssocID="{916C66A2-4BDB-42A1-BB3B-FFBA3561DD53}" presName="vertFour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4BF2E8-07FA-4784-B5A9-237D8A5714A6}" type="pres">
      <dgm:prSet presAssocID="{916C66A2-4BDB-42A1-BB3B-FFBA3561DD53}" presName="txFour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DF3BD6-C8AB-49F7-B6DF-DA4FF2C01569}" type="pres">
      <dgm:prSet presAssocID="{916C66A2-4BDB-42A1-BB3B-FFBA3561DD53}" presName="horzFour" presStyleCnt="0"/>
      <dgm:spPr/>
      <dgm:t>
        <a:bodyPr/>
        <a:lstStyle/>
        <a:p>
          <a:endParaRPr lang="en-US"/>
        </a:p>
      </dgm:t>
    </dgm:pt>
    <dgm:pt modelId="{1D540A06-1653-49D9-B936-9630CCDCF9C7}" type="pres">
      <dgm:prSet presAssocID="{37AD3EF3-CA4B-49C8-9BA1-9E24D1362458}" presName="sibSpaceTwo" presStyleCnt="0"/>
      <dgm:spPr/>
      <dgm:t>
        <a:bodyPr/>
        <a:lstStyle/>
        <a:p>
          <a:endParaRPr lang="en-US"/>
        </a:p>
      </dgm:t>
    </dgm:pt>
    <dgm:pt modelId="{AFECCDDF-46D9-4356-9688-EBDD8CFEA95C}" type="pres">
      <dgm:prSet presAssocID="{4E1AA223-C97D-4F91-8564-1015AD1D4912}" presName="vertTwo" presStyleCnt="0"/>
      <dgm:spPr/>
      <dgm:t>
        <a:bodyPr/>
        <a:lstStyle/>
        <a:p>
          <a:endParaRPr lang="en-US"/>
        </a:p>
      </dgm:t>
    </dgm:pt>
    <dgm:pt modelId="{1EFDE189-BAD3-472F-B352-6FC9576941DC}" type="pres">
      <dgm:prSet presAssocID="{4E1AA223-C97D-4F91-8564-1015AD1D491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060E09-7CBD-40B1-B63E-829F8448722B}" type="pres">
      <dgm:prSet presAssocID="{4E1AA223-C97D-4F91-8564-1015AD1D4912}" presName="parTransTwo" presStyleCnt="0"/>
      <dgm:spPr/>
      <dgm:t>
        <a:bodyPr/>
        <a:lstStyle/>
        <a:p>
          <a:endParaRPr lang="en-US"/>
        </a:p>
      </dgm:t>
    </dgm:pt>
    <dgm:pt modelId="{78C834CA-5B42-4BCA-B23F-0D4C16E6A9DB}" type="pres">
      <dgm:prSet presAssocID="{4E1AA223-C97D-4F91-8564-1015AD1D4912}" presName="horzTwo" presStyleCnt="0"/>
      <dgm:spPr/>
      <dgm:t>
        <a:bodyPr/>
        <a:lstStyle/>
        <a:p>
          <a:endParaRPr lang="en-US"/>
        </a:p>
      </dgm:t>
    </dgm:pt>
    <dgm:pt modelId="{A2260F58-7302-4F82-A6C4-8EDE5EAC2BB2}" type="pres">
      <dgm:prSet presAssocID="{5A5DFB54-BB18-4E28-9DFF-F1C1A1886DE0}" presName="vertThree" presStyleCnt="0"/>
      <dgm:spPr/>
      <dgm:t>
        <a:bodyPr/>
        <a:lstStyle/>
        <a:p>
          <a:endParaRPr lang="en-US"/>
        </a:p>
      </dgm:t>
    </dgm:pt>
    <dgm:pt modelId="{FEE46D7E-5239-472F-8B87-518E5FF6116A}" type="pres">
      <dgm:prSet presAssocID="{5A5DFB54-BB18-4E28-9DFF-F1C1A1886DE0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3731FD-BF54-4BEE-B8C5-6D50CD48C07D}" type="pres">
      <dgm:prSet presAssocID="{5A5DFB54-BB18-4E28-9DFF-F1C1A1886DE0}" presName="parTransThree" presStyleCnt="0"/>
      <dgm:spPr/>
      <dgm:t>
        <a:bodyPr/>
        <a:lstStyle/>
        <a:p>
          <a:endParaRPr lang="en-US"/>
        </a:p>
      </dgm:t>
    </dgm:pt>
    <dgm:pt modelId="{6D7C615C-8BEF-487E-BF07-0C923889DA4A}" type="pres">
      <dgm:prSet presAssocID="{5A5DFB54-BB18-4E28-9DFF-F1C1A1886DE0}" presName="horzThree" presStyleCnt="0"/>
      <dgm:spPr/>
      <dgm:t>
        <a:bodyPr/>
        <a:lstStyle/>
        <a:p>
          <a:endParaRPr lang="en-US"/>
        </a:p>
      </dgm:t>
    </dgm:pt>
    <dgm:pt modelId="{A90485B6-8892-44A0-AE3E-E94A1B7E42B7}" type="pres">
      <dgm:prSet presAssocID="{0A4E89BF-CBFD-4551-9D80-9A0A1276FE00}" presName="vertFour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184383-2C8C-4A9C-B8CE-2456CD2E9D97}" type="pres">
      <dgm:prSet presAssocID="{0A4E89BF-CBFD-4551-9D80-9A0A1276FE00}" presName="txFour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AFF35-3A96-443E-8544-B4E1E1548D5D}" type="pres">
      <dgm:prSet presAssocID="{0A4E89BF-CBFD-4551-9D80-9A0A1276FE00}" presName="horzFour" presStyleCnt="0"/>
      <dgm:spPr/>
      <dgm:t>
        <a:bodyPr/>
        <a:lstStyle/>
        <a:p>
          <a:endParaRPr lang="en-US"/>
        </a:p>
      </dgm:t>
    </dgm:pt>
  </dgm:ptLst>
  <dgm:cxnLst>
    <dgm:cxn modelId="{63DC9D8F-6A31-4D97-B938-12F070E38C0B}" type="presOf" srcId="{C0CAEBDD-0E51-4723-9763-6779996ACA90}" destId="{4A2EBB51-DD83-4ED0-8FE8-03201B46730D}" srcOrd="0" destOrd="0" presId="urn:microsoft.com/office/officeart/2005/8/layout/hierarchy4"/>
    <dgm:cxn modelId="{19B23323-952C-4878-AAC3-459FCEB19720}" srcId="{5A5DFB54-BB18-4E28-9DFF-F1C1A1886DE0}" destId="{0A4E89BF-CBFD-4551-9D80-9A0A1276FE00}" srcOrd="0" destOrd="0" parTransId="{4E498B8A-F9E4-4534-B3F0-CB83EED2EB33}" sibTransId="{179AC790-7F9C-4AB9-8C63-847EB15C6A0A}"/>
    <dgm:cxn modelId="{A8C41F4C-9FF9-4E48-91E4-1DA11C323693}" srcId="{425D07F5-0200-46CB-9A44-21EE4263F59E}" destId="{4E1AA223-C97D-4F91-8564-1015AD1D4912}" srcOrd="1" destOrd="0" parTransId="{08B18F9D-C884-4AC0-AA90-E108180C4057}" sibTransId="{AB5FB907-7797-4453-B1E5-C2BD66556DD9}"/>
    <dgm:cxn modelId="{D9047DE6-3486-4ADD-B545-CFCD68FEDE4E}" srcId="{C0CAEBDD-0E51-4723-9763-6779996ACA90}" destId="{0038DDA2-280D-492F-9FEC-CEF251512C4D}" srcOrd="0" destOrd="0" parTransId="{726AD5B7-1BCF-46D5-B347-EBA950E8B04F}" sibTransId="{B6D86DDF-C00F-4D70-B9BD-61E3F7F89765}"/>
    <dgm:cxn modelId="{BFDB7E82-5C5D-44F4-8DD2-780BE6D0E0F0}" type="presOf" srcId="{3D93545E-BE59-4434-9011-C5B6A9C6EE5C}" destId="{0DEC2C5F-3189-4D8F-8A75-53BF5C82DE70}" srcOrd="0" destOrd="0" presId="urn:microsoft.com/office/officeart/2005/8/layout/hierarchy4"/>
    <dgm:cxn modelId="{C7C5BD4F-6026-4570-A18F-DCF6E6AB745F}" srcId="{3D93545E-BE59-4434-9011-C5B6A9C6EE5C}" destId="{425D07F5-0200-46CB-9A44-21EE4263F59E}" srcOrd="0" destOrd="0" parTransId="{45A822B9-8E0D-44D7-B53D-3F2683FD326E}" sibTransId="{A7AD3D78-0B8A-4C8C-8421-6962A49F990F}"/>
    <dgm:cxn modelId="{8051A37F-EB7A-4E19-A00D-98CF8BEBBF8E}" type="presOf" srcId="{4E1AA223-C97D-4F91-8564-1015AD1D4912}" destId="{1EFDE189-BAD3-472F-B352-6FC9576941DC}" srcOrd="0" destOrd="0" presId="urn:microsoft.com/office/officeart/2005/8/layout/hierarchy4"/>
    <dgm:cxn modelId="{AF60B0CD-43EB-43BC-AF59-377A34FCE91F}" type="presOf" srcId="{0A4E89BF-CBFD-4551-9D80-9A0A1276FE00}" destId="{00184383-2C8C-4A9C-B8CE-2456CD2E9D97}" srcOrd="0" destOrd="0" presId="urn:microsoft.com/office/officeart/2005/8/layout/hierarchy4"/>
    <dgm:cxn modelId="{FF9A1C7A-7EDC-42F5-988B-B8C303792974}" type="presOf" srcId="{0038DDA2-280D-492F-9FEC-CEF251512C4D}" destId="{8E9C9776-C1B8-4014-8E16-2BC2E4A058F7}" srcOrd="0" destOrd="0" presId="urn:microsoft.com/office/officeart/2005/8/layout/hierarchy4"/>
    <dgm:cxn modelId="{CCC424C5-388B-4496-ABF6-1E142FBACE86}" type="presOf" srcId="{916C66A2-4BDB-42A1-BB3B-FFBA3561DD53}" destId="{564BF2E8-07FA-4784-B5A9-237D8A5714A6}" srcOrd="0" destOrd="0" presId="urn:microsoft.com/office/officeart/2005/8/layout/hierarchy4"/>
    <dgm:cxn modelId="{6FCA4B4F-6039-4DE5-8327-9C821E898E47}" type="presOf" srcId="{425D07F5-0200-46CB-9A44-21EE4263F59E}" destId="{56464B0F-D824-40CD-9C96-FFCA0EA249D3}" srcOrd="0" destOrd="0" presId="urn:microsoft.com/office/officeart/2005/8/layout/hierarchy4"/>
    <dgm:cxn modelId="{54526C5C-7693-462E-84C3-FBE81FBF6E87}" srcId="{0038DDA2-280D-492F-9FEC-CEF251512C4D}" destId="{916C66A2-4BDB-42A1-BB3B-FFBA3561DD53}" srcOrd="0" destOrd="0" parTransId="{65D3CA94-1E11-4EE1-844F-BBCEF9DFAB61}" sibTransId="{43378ECF-2E53-47BB-8B44-617E95E93911}"/>
    <dgm:cxn modelId="{72EDE356-CBDA-40AB-9FAF-6E76619CF87C}" srcId="{425D07F5-0200-46CB-9A44-21EE4263F59E}" destId="{C0CAEBDD-0E51-4723-9763-6779996ACA90}" srcOrd="0" destOrd="0" parTransId="{5118AF39-D8AF-4204-B6A4-1891FCAEF675}" sibTransId="{37AD3EF3-CA4B-49C8-9BA1-9E24D1362458}"/>
    <dgm:cxn modelId="{0C930B9B-BC77-48FB-B66E-5C5B1E6A2DA4}" srcId="{4E1AA223-C97D-4F91-8564-1015AD1D4912}" destId="{5A5DFB54-BB18-4E28-9DFF-F1C1A1886DE0}" srcOrd="0" destOrd="0" parTransId="{B57632E0-89A2-47D9-8DB4-A5E750F2CF0D}" sibTransId="{12D7489D-7809-40A6-BB5F-7FF11F667FEE}"/>
    <dgm:cxn modelId="{A2253D4C-E20B-46BF-B04C-8CDDBAF08BFA}" type="presOf" srcId="{5A5DFB54-BB18-4E28-9DFF-F1C1A1886DE0}" destId="{FEE46D7E-5239-472F-8B87-518E5FF6116A}" srcOrd="0" destOrd="0" presId="urn:microsoft.com/office/officeart/2005/8/layout/hierarchy4"/>
    <dgm:cxn modelId="{00B916BC-819E-444E-81D6-5A2E26D6A485}" type="presParOf" srcId="{0DEC2C5F-3189-4D8F-8A75-53BF5C82DE70}" destId="{69DA4A0C-1350-4A09-AF74-CA8335CC8702}" srcOrd="0" destOrd="0" presId="urn:microsoft.com/office/officeart/2005/8/layout/hierarchy4"/>
    <dgm:cxn modelId="{1F489894-7954-4F64-8B9C-061025EF1848}" type="presParOf" srcId="{69DA4A0C-1350-4A09-AF74-CA8335CC8702}" destId="{56464B0F-D824-40CD-9C96-FFCA0EA249D3}" srcOrd="0" destOrd="0" presId="urn:microsoft.com/office/officeart/2005/8/layout/hierarchy4"/>
    <dgm:cxn modelId="{50BEC54E-E432-4DA7-8029-D96DEF5CBD8A}" type="presParOf" srcId="{69DA4A0C-1350-4A09-AF74-CA8335CC8702}" destId="{E81B7FCE-74FA-4412-AE07-FF9CC850FEB8}" srcOrd="1" destOrd="0" presId="urn:microsoft.com/office/officeart/2005/8/layout/hierarchy4"/>
    <dgm:cxn modelId="{B3E60EFB-3F76-45BF-AD5B-454FD8D357B0}" type="presParOf" srcId="{69DA4A0C-1350-4A09-AF74-CA8335CC8702}" destId="{25394242-9A81-4313-BAA9-B1D07A2043CC}" srcOrd="2" destOrd="0" presId="urn:microsoft.com/office/officeart/2005/8/layout/hierarchy4"/>
    <dgm:cxn modelId="{6F44C413-6BCB-4DBD-8168-A1110E63DB80}" type="presParOf" srcId="{25394242-9A81-4313-BAA9-B1D07A2043CC}" destId="{6F82A309-6D4F-4AFC-BC34-1628142A067B}" srcOrd="0" destOrd="0" presId="urn:microsoft.com/office/officeart/2005/8/layout/hierarchy4"/>
    <dgm:cxn modelId="{A547D5EC-A7CC-4EA7-BDED-4A3D774BE9D4}" type="presParOf" srcId="{6F82A309-6D4F-4AFC-BC34-1628142A067B}" destId="{4A2EBB51-DD83-4ED0-8FE8-03201B46730D}" srcOrd="0" destOrd="0" presId="urn:microsoft.com/office/officeart/2005/8/layout/hierarchy4"/>
    <dgm:cxn modelId="{A257C940-53A1-4812-8554-906D13235B13}" type="presParOf" srcId="{6F82A309-6D4F-4AFC-BC34-1628142A067B}" destId="{3191F68B-D009-4421-98D4-129AA4E1F1BC}" srcOrd="1" destOrd="0" presId="urn:microsoft.com/office/officeart/2005/8/layout/hierarchy4"/>
    <dgm:cxn modelId="{62255732-7681-4197-AB51-AAF1B2D6EA5C}" type="presParOf" srcId="{6F82A309-6D4F-4AFC-BC34-1628142A067B}" destId="{7D978922-0718-4FDE-A795-362F09DAC9FC}" srcOrd="2" destOrd="0" presId="urn:microsoft.com/office/officeart/2005/8/layout/hierarchy4"/>
    <dgm:cxn modelId="{3408ABC7-4936-439B-8AEE-0C3D7D3FD3C0}" type="presParOf" srcId="{7D978922-0718-4FDE-A795-362F09DAC9FC}" destId="{CBE22D1B-3E0B-4930-8CA2-8DA876A90A2F}" srcOrd="0" destOrd="0" presId="urn:microsoft.com/office/officeart/2005/8/layout/hierarchy4"/>
    <dgm:cxn modelId="{2796687D-83B1-4025-B522-8AC44F3AC1EA}" type="presParOf" srcId="{CBE22D1B-3E0B-4930-8CA2-8DA876A90A2F}" destId="{8E9C9776-C1B8-4014-8E16-2BC2E4A058F7}" srcOrd="0" destOrd="0" presId="urn:microsoft.com/office/officeart/2005/8/layout/hierarchy4"/>
    <dgm:cxn modelId="{8595C984-D136-43AA-886F-9B4EEE7AEE77}" type="presParOf" srcId="{CBE22D1B-3E0B-4930-8CA2-8DA876A90A2F}" destId="{2691BB42-4394-4477-AC65-A772056793F7}" srcOrd="1" destOrd="0" presId="urn:microsoft.com/office/officeart/2005/8/layout/hierarchy4"/>
    <dgm:cxn modelId="{FA26A98D-57F6-4240-B442-9511F33445DD}" type="presParOf" srcId="{CBE22D1B-3E0B-4930-8CA2-8DA876A90A2F}" destId="{248AC938-C9CA-4B3F-A4A9-38E254425F0D}" srcOrd="2" destOrd="0" presId="urn:microsoft.com/office/officeart/2005/8/layout/hierarchy4"/>
    <dgm:cxn modelId="{BD06029D-5ACD-40EA-8EE1-9A1F1741E860}" type="presParOf" srcId="{248AC938-C9CA-4B3F-A4A9-38E254425F0D}" destId="{F9F7F849-8BF8-42C7-8B68-A0AA57EA0733}" srcOrd="0" destOrd="0" presId="urn:microsoft.com/office/officeart/2005/8/layout/hierarchy4"/>
    <dgm:cxn modelId="{949F914C-0133-4762-ABCB-7DF6F1E45FB1}" type="presParOf" srcId="{F9F7F849-8BF8-42C7-8B68-A0AA57EA0733}" destId="{564BF2E8-07FA-4784-B5A9-237D8A5714A6}" srcOrd="0" destOrd="0" presId="urn:microsoft.com/office/officeart/2005/8/layout/hierarchy4"/>
    <dgm:cxn modelId="{017205F1-D0FD-4252-8CD1-113BE48EB546}" type="presParOf" srcId="{F9F7F849-8BF8-42C7-8B68-A0AA57EA0733}" destId="{4ADF3BD6-C8AB-49F7-B6DF-DA4FF2C01569}" srcOrd="1" destOrd="0" presId="urn:microsoft.com/office/officeart/2005/8/layout/hierarchy4"/>
    <dgm:cxn modelId="{E86B1DF0-0DB1-4EF3-AC66-6BB7158F9B39}" type="presParOf" srcId="{25394242-9A81-4313-BAA9-B1D07A2043CC}" destId="{1D540A06-1653-49D9-B936-9630CCDCF9C7}" srcOrd="1" destOrd="0" presId="urn:microsoft.com/office/officeart/2005/8/layout/hierarchy4"/>
    <dgm:cxn modelId="{88AEDE36-45B2-4050-8AFF-239807BFE777}" type="presParOf" srcId="{25394242-9A81-4313-BAA9-B1D07A2043CC}" destId="{AFECCDDF-46D9-4356-9688-EBDD8CFEA95C}" srcOrd="2" destOrd="0" presId="urn:microsoft.com/office/officeart/2005/8/layout/hierarchy4"/>
    <dgm:cxn modelId="{D22CC7D0-9156-4331-B469-67642DFA30D9}" type="presParOf" srcId="{AFECCDDF-46D9-4356-9688-EBDD8CFEA95C}" destId="{1EFDE189-BAD3-472F-B352-6FC9576941DC}" srcOrd="0" destOrd="0" presId="urn:microsoft.com/office/officeart/2005/8/layout/hierarchy4"/>
    <dgm:cxn modelId="{D6C8044E-CBE7-4400-AA59-0D0259929D5E}" type="presParOf" srcId="{AFECCDDF-46D9-4356-9688-EBDD8CFEA95C}" destId="{F9060E09-7CBD-40B1-B63E-829F8448722B}" srcOrd="1" destOrd="0" presId="urn:microsoft.com/office/officeart/2005/8/layout/hierarchy4"/>
    <dgm:cxn modelId="{22E98A1E-4D52-44BB-AA90-AEFDBEAB4E55}" type="presParOf" srcId="{AFECCDDF-46D9-4356-9688-EBDD8CFEA95C}" destId="{78C834CA-5B42-4BCA-B23F-0D4C16E6A9DB}" srcOrd="2" destOrd="0" presId="urn:microsoft.com/office/officeart/2005/8/layout/hierarchy4"/>
    <dgm:cxn modelId="{00EB6FE5-A510-448B-84CE-D2530B5F5FDB}" type="presParOf" srcId="{78C834CA-5B42-4BCA-B23F-0D4C16E6A9DB}" destId="{A2260F58-7302-4F82-A6C4-8EDE5EAC2BB2}" srcOrd="0" destOrd="0" presId="urn:microsoft.com/office/officeart/2005/8/layout/hierarchy4"/>
    <dgm:cxn modelId="{CD5B69F9-C22C-4E64-9B93-C6A353536436}" type="presParOf" srcId="{A2260F58-7302-4F82-A6C4-8EDE5EAC2BB2}" destId="{FEE46D7E-5239-472F-8B87-518E5FF6116A}" srcOrd="0" destOrd="0" presId="urn:microsoft.com/office/officeart/2005/8/layout/hierarchy4"/>
    <dgm:cxn modelId="{96F4700A-7551-4D66-B1D2-9C7072A9ABB1}" type="presParOf" srcId="{A2260F58-7302-4F82-A6C4-8EDE5EAC2BB2}" destId="{383731FD-BF54-4BEE-B8C5-6D50CD48C07D}" srcOrd="1" destOrd="0" presId="urn:microsoft.com/office/officeart/2005/8/layout/hierarchy4"/>
    <dgm:cxn modelId="{229423A0-AA10-4727-ADF8-F865E6C03FB7}" type="presParOf" srcId="{A2260F58-7302-4F82-A6C4-8EDE5EAC2BB2}" destId="{6D7C615C-8BEF-487E-BF07-0C923889DA4A}" srcOrd="2" destOrd="0" presId="urn:microsoft.com/office/officeart/2005/8/layout/hierarchy4"/>
    <dgm:cxn modelId="{A3E1D502-F8B3-4540-8DB9-D3DF3C186FC9}" type="presParOf" srcId="{6D7C615C-8BEF-487E-BF07-0C923889DA4A}" destId="{A90485B6-8892-44A0-AE3E-E94A1B7E42B7}" srcOrd="0" destOrd="0" presId="urn:microsoft.com/office/officeart/2005/8/layout/hierarchy4"/>
    <dgm:cxn modelId="{3973D566-E27C-4120-9E0D-905E803548FF}" type="presParOf" srcId="{A90485B6-8892-44A0-AE3E-E94A1B7E42B7}" destId="{00184383-2C8C-4A9C-B8CE-2456CD2E9D97}" srcOrd="0" destOrd="0" presId="urn:microsoft.com/office/officeart/2005/8/layout/hierarchy4"/>
    <dgm:cxn modelId="{A353C77C-45B4-4BEC-88F5-CB29C2E0AEB4}" type="presParOf" srcId="{A90485B6-8892-44A0-AE3E-E94A1B7E42B7}" destId="{161AFF35-3A96-443E-8544-B4E1E1548D5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30FB2E-D821-4B44-9AB0-A8B651197C5F}" type="doc">
      <dgm:prSet loTypeId="urn:microsoft.com/office/officeart/2005/8/layout/arrow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293FA2F-F096-4867-A563-87A440463C53}">
      <dgm:prSet phldrT="[Text]" custT="1"/>
      <dgm:spPr/>
      <dgm:t>
        <a:bodyPr/>
        <a:lstStyle/>
        <a:p>
          <a:r>
            <a:rPr lang="en-US" sz="2000" dirty="0" smtClean="0"/>
            <a:t>Actual basis</a:t>
          </a:r>
          <a:endParaRPr lang="en-US" sz="2000" dirty="0"/>
        </a:p>
      </dgm:t>
    </dgm:pt>
    <dgm:pt modelId="{FF67729E-B639-4084-A284-165606792B38}" type="parTrans" cxnId="{9ED0F240-458D-4609-B70C-F683F3DAABF3}">
      <dgm:prSet/>
      <dgm:spPr/>
      <dgm:t>
        <a:bodyPr/>
        <a:lstStyle/>
        <a:p>
          <a:endParaRPr lang="en-US"/>
        </a:p>
      </dgm:t>
    </dgm:pt>
    <dgm:pt modelId="{DCD878CB-92EB-42AC-8F84-1E0D94CA2DB0}" type="sibTrans" cxnId="{9ED0F240-458D-4609-B70C-F683F3DAABF3}">
      <dgm:prSet/>
      <dgm:spPr/>
      <dgm:t>
        <a:bodyPr/>
        <a:lstStyle/>
        <a:p>
          <a:endParaRPr lang="en-US"/>
        </a:p>
      </dgm:t>
    </dgm:pt>
    <dgm:pt modelId="{59FE9BA3-E0A8-493A-9C32-2A4B5DC6FFDC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dirty="0" smtClean="0"/>
            <a:t>Composition </a:t>
          </a:r>
          <a:endParaRPr lang="en-US" sz="2000" dirty="0"/>
        </a:p>
      </dgm:t>
    </dgm:pt>
    <dgm:pt modelId="{A0AF7F13-203C-483D-BD7C-241FB40F7E19}" type="parTrans" cxnId="{CB6DC7A1-EFAB-457B-9864-B5A4AC5C1D0E}">
      <dgm:prSet/>
      <dgm:spPr/>
      <dgm:t>
        <a:bodyPr/>
        <a:lstStyle/>
        <a:p>
          <a:endParaRPr lang="en-US"/>
        </a:p>
      </dgm:t>
    </dgm:pt>
    <dgm:pt modelId="{E819DE50-015D-45D8-9B40-C87AF7A62AC7}" type="sibTrans" cxnId="{CB6DC7A1-EFAB-457B-9864-B5A4AC5C1D0E}">
      <dgm:prSet/>
      <dgm:spPr/>
      <dgm:t>
        <a:bodyPr/>
        <a:lstStyle/>
        <a:p>
          <a:endParaRPr lang="en-US"/>
        </a:p>
      </dgm:t>
    </dgm:pt>
    <dgm:pt modelId="{90E9E8C5-ADB9-4112-85B0-C987AC124CE0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2000" dirty="0" smtClean="0"/>
            <a:t>VAT</a:t>
          </a:r>
          <a:endParaRPr lang="en-US" sz="2000" dirty="0"/>
        </a:p>
      </dgm:t>
    </dgm:pt>
    <dgm:pt modelId="{23AC8CE1-F45E-4E3D-B79D-4634C77A0422}" type="parTrans" cxnId="{562C81F3-EA0F-4C26-A323-D968A0D5D582}">
      <dgm:prSet/>
      <dgm:spPr/>
      <dgm:t>
        <a:bodyPr/>
        <a:lstStyle/>
        <a:p>
          <a:endParaRPr lang="en-US"/>
        </a:p>
      </dgm:t>
    </dgm:pt>
    <dgm:pt modelId="{CBECEC49-9D46-445F-A523-B014F39D3223}" type="sibTrans" cxnId="{562C81F3-EA0F-4C26-A323-D968A0D5D582}">
      <dgm:prSet/>
      <dgm:spPr/>
      <dgm:t>
        <a:bodyPr/>
        <a:lstStyle/>
        <a:p>
          <a:endParaRPr lang="en-US"/>
        </a:p>
      </dgm:t>
    </dgm:pt>
    <dgm:pt modelId="{28AD0CC4-58C2-4A3A-ABCE-4A622A8760AA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2000" dirty="0" smtClean="0"/>
            <a:t>ST</a:t>
          </a:r>
          <a:endParaRPr lang="en-US" sz="2000" dirty="0"/>
        </a:p>
      </dgm:t>
    </dgm:pt>
    <dgm:pt modelId="{2E052C2A-B437-452C-A3A4-DBDCA6DDF4EB}" type="parTrans" cxnId="{65E921E0-1562-4A9C-A70C-26A49D50D5E0}">
      <dgm:prSet/>
      <dgm:spPr/>
      <dgm:t>
        <a:bodyPr/>
        <a:lstStyle/>
        <a:p>
          <a:endParaRPr lang="en-US"/>
        </a:p>
      </dgm:t>
    </dgm:pt>
    <dgm:pt modelId="{381F6AD7-6C71-430D-9CA0-9AAC367A18BF}" type="sibTrans" cxnId="{65E921E0-1562-4A9C-A70C-26A49D50D5E0}">
      <dgm:prSet/>
      <dgm:spPr/>
      <dgm:t>
        <a:bodyPr/>
        <a:lstStyle/>
        <a:p>
          <a:endParaRPr lang="en-US"/>
        </a:p>
      </dgm:t>
    </dgm:pt>
    <dgm:pt modelId="{B12F2572-26EF-4DF1-8FC4-CA133D82E583}" type="pres">
      <dgm:prSet presAssocID="{9A30FB2E-D821-4B44-9AB0-A8B651197C5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00E118-60AD-4B1F-8742-7C30A59110C9}" type="pres">
      <dgm:prSet presAssocID="{0293FA2F-F096-4867-A563-87A440463C53}" presName="arrow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3D50D-AB6E-4C98-925B-B8632CF1F31A}" type="pres">
      <dgm:prSet presAssocID="{90E9E8C5-ADB9-4112-85B0-C987AC124CE0}" presName="arrow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3DBF15-4669-4D92-8770-A7512A2B8EC5}" type="pres">
      <dgm:prSet presAssocID="{59FE9BA3-E0A8-493A-9C32-2A4B5DC6FFDC}" presName="arrow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B79E2C-74C3-4C21-AA63-A6086A52DA2D}" type="pres">
      <dgm:prSet presAssocID="{28AD0CC4-58C2-4A3A-ABCE-4A622A8760AA}" presName="arrow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57D22E-50AE-4CB5-BBEC-4A29C0EEAB38}" type="presOf" srcId="{90E9E8C5-ADB9-4112-85B0-C987AC124CE0}" destId="{1D83D50D-AB6E-4C98-925B-B8632CF1F31A}" srcOrd="0" destOrd="0" presId="urn:microsoft.com/office/officeart/2005/8/layout/arrow1"/>
    <dgm:cxn modelId="{DA9E4AB6-13E9-4BA9-94BF-849857B38CC3}" type="presOf" srcId="{59FE9BA3-E0A8-493A-9C32-2A4B5DC6FFDC}" destId="{CB3DBF15-4669-4D92-8770-A7512A2B8EC5}" srcOrd="0" destOrd="0" presId="urn:microsoft.com/office/officeart/2005/8/layout/arrow1"/>
    <dgm:cxn modelId="{CB6DC7A1-EFAB-457B-9864-B5A4AC5C1D0E}" srcId="{9A30FB2E-D821-4B44-9AB0-A8B651197C5F}" destId="{59FE9BA3-E0A8-493A-9C32-2A4B5DC6FFDC}" srcOrd="2" destOrd="0" parTransId="{A0AF7F13-203C-483D-BD7C-241FB40F7E19}" sibTransId="{E819DE50-015D-45D8-9B40-C87AF7A62AC7}"/>
    <dgm:cxn modelId="{562C81F3-EA0F-4C26-A323-D968A0D5D582}" srcId="{9A30FB2E-D821-4B44-9AB0-A8B651197C5F}" destId="{90E9E8C5-ADB9-4112-85B0-C987AC124CE0}" srcOrd="1" destOrd="0" parTransId="{23AC8CE1-F45E-4E3D-B79D-4634C77A0422}" sibTransId="{CBECEC49-9D46-445F-A523-B014F39D3223}"/>
    <dgm:cxn modelId="{65E921E0-1562-4A9C-A70C-26A49D50D5E0}" srcId="{9A30FB2E-D821-4B44-9AB0-A8B651197C5F}" destId="{28AD0CC4-58C2-4A3A-ABCE-4A622A8760AA}" srcOrd="3" destOrd="0" parTransId="{2E052C2A-B437-452C-A3A4-DBDCA6DDF4EB}" sibTransId="{381F6AD7-6C71-430D-9CA0-9AAC367A18BF}"/>
    <dgm:cxn modelId="{44FAB1FD-5E90-4683-AFCA-9CC911897382}" type="presOf" srcId="{28AD0CC4-58C2-4A3A-ABCE-4A622A8760AA}" destId="{A7B79E2C-74C3-4C21-AA63-A6086A52DA2D}" srcOrd="0" destOrd="0" presId="urn:microsoft.com/office/officeart/2005/8/layout/arrow1"/>
    <dgm:cxn modelId="{9ED0F240-458D-4609-B70C-F683F3DAABF3}" srcId="{9A30FB2E-D821-4B44-9AB0-A8B651197C5F}" destId="{0293FA2F-F096-4867-A563-87A440463C53}" srcOrd="0" destOrd="0" parTransId="{FF67729E-B639-4084-A284-165606792B38}" sibTransId="{DCD878CB-92EB-42AC-8F84-1E0D94CA2DB0}"/>
    <dgm:cxn modelId="{73E67C4A-4CEC-4006-BF26-5C1A94C2E80B}" type="presOf" srcId="{0293FA2F-F096-4867-A563-87A440463C53}" destId="{6600E118-60AD-4B1F-8742-7C30A59110C9}" srcOrd="0" destOrd="0" presId="urn:microsoft.com/office/officeart/2005/8/layout/arrow1"/>
    <dgm:cxn modelId="{67279A15-B2FF-4874-B6B8-AF2783B872F0}" type="presOf" srcId="{9A30FB2E-D821-4B44-9AB0-A8B651197C5F}" destId="{B12F2572-26EF-4DF1-8FC4-CA133D82E583}" srcOrd="0" destOrd="0" presId="urn:microsoft.com/office/officeart/2005/8/layout/arrow1"/>
    <dgm:cxn modelId="{A829B994-1CB5-495C-9781-7FAE084B1C83}" type="presParOf" srcId="{B12F2572-26EF-4DF1-8FC4-CA133D82E583}" destId="{6600E118-60AD-4B1F-8742-7C30A59110C9}" srcOrd="0" destOrd="0" presId="urn:microsoft.com/office/officeart/2005/8/layout/arrow1"/>
    <dgm:cxn modelId="{1B1513D2-15A4-4B3B-8047-B40D8091F3B6}" type="presParOf" srcId="{B12F2572-26EF-4DF1-8FC4-CA133D82E583}" destId="{1D83D50D-AB6E-4C98-925B-B8632CF1F31A}" srcOrd="1" destOrd="0" presId="urn:microsoft.com/office/officeart/2005/8/layout/arrow1"/>
    <dgm:cxn modelId="{AD9CA7FA-EBAD-4A3E-941E-5C9154E4299C}" type="presParOf" srcId="{B12F2572-26EF-4DF1-8FC4-CA133D82E583}" destId="{CB3DBF15-4669-4D92-8770-A7512A2B8EC5}" srcOrd="2" destOrd="0" presId="urn:microsoft.com/office/officeart/2005/8/layout/arrow1"/>
    <dgm:cxn modelId="{7C807BBE-F9B4-4B16-AFCD-2CC0E3E05AA6}" type="presParOf" srcId="{B12F2572-26EF-4DF1-8FC4-CA133D82E583}" destId="{A7B79E2C-74C3-4C21-AA63-A6086A52DA2D}" srcOrd="3" destOrd="0" presId="urn:microsoft.com/office/officeart/2005/8/layout/arrow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2B0501-06B3-4B73-86FD-8571B54020A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5E7823-21A1-45C3-90FC-231E4CE3D443}">
      <dgm:prSet phldrT="[Text]"/>
      <dgm:spPr/>
      <dgm:t>
        <a:bodyPr/>
        <a:lstStyle/>
        <a:p>
          <a:r>
            <a:rPr lang="en-US" dirty="0" smtClean="0"/>
            <a:t>Dominant intention?</a:t>
          </a:r>
          <a:endParaRPr lang="en-US" dirty="0"/>
        </a:p>
      </dgm:t>
    </dgm:pt>
    <dgm:pt modelId="{BB370B71-DD4E-4209-9FC0-8B2EE109D11C}" type="parTrans" cxnId="{D2B3F443-0F99-417E-8E03-037E43A601B7}">
      <dgm:prSet/>
      <dgm:spPr/>
      <dgm:t>
        <a:bodyPr/>
        <a:lstStyle/>
        <a:p>
          <a:endParaRPr lang="en-US"/>
        </a:p>
      </dgm:t>
    </dgm:pt>
    <dgm:pt modelId="{C83E23AE-CD7C-467C-B36C-E6B359D33BD5}" type="sibTrans" cxnId="{D2B3F443-0F99-417E-8E03-037E43A601B7}">
      <dgm:prSet/>
      <dgm:spPr/>
      <dgm:t>
        <a:bodyPr/>
        <a:lstStyle/>
        <a:p>
          <a:endParaRPr lang="en-US"/>
        </a:p>
      </dgm:t>
    </dgm:pt>
    <dgm:pt modelId="{B72FFE1F-894C-4089-A426-2F3827C6D7AA}">
      <dgm:prSet phldrT="[Text]"/>
      <dgm:spPr/>
      <dgm:t>
        <a:bodyPr/>
        <a:lstStyle/>
        <a:p>
          <a:r>
            <a:rPr lang="en-US" dirty="0" smtClean="0"/>
            <a:t>Different definitions in ST and VAT laws</a:t>
          </a:r>
          <a:endParaRPr lang="en-US" dirty="0"/>
        </a:p>
      </dgm:t>
    </dgm:pt>
    <dgm:pt modelId="{4B1CC63C-64BE-48D8-80DE-F3D60C508294}" type="parTrans" cxnId="{639BF1D0-96B9-4B33-8FA2-E57AABA07621}">
      <dgm:prSet/>
      <dgm:spPr/>
      <dgm:t>
        <a:bodyPr/>
        <a:lstStyle/>
        <a:p>
          <a:endParaRPr lang="en-US"/>
        </a:p>
      </dgm:t>
    </dgm:pt>
    <dgm:pt modelId="{3C814DF1-506A-41FF-9836-F1A27E516D4C}" type="sibTrans" cxnId="{639BF1D0-96B9-4B33-8FA2-E57AABA07621}">
      <dgm:prSet/>
      <dgm:spPr/>
      <dgm:t>
        <a:bodyPr/>
        <a:lstStyle/>
        <a:p>
          <a:endParaRPr lang="en-US"/>
        </a:p>
      </dgm:t>
    </dgm:pt>
    <dgm:pt modelId="{9B077AD6-79D6-49FB-A0E3-5D2998533DB7}">
      <dgm:prSet phldrT="[Text]"/>
      <dgm:spPr/>
      <dgm:t>
        <a:bodyPr/>
        <a:lstStyle/>
        <a:p>
          <a:r>
            <a:rPr lang="en-US" dirty="0" smtClean="0"/>
            <a:t>Different treatments (TDS, RCM etc)</a:t>
          </a:r>
          <a:endParaRPr lang="en-US" dirty="0"/>
        </a:p>
      </dgm:t>
    </dgm:pt>
    <dgm:pt modelId="{DC90EBB0-6EFE-4059-9A50-39FDD8CC3B5F}" type="parTrans" cxnId="{8D5C062D-BDC7-49DF-805C-29F5971EE311}">
      <dgm:prSet/>
      <dgm:spPr/>
      <dgm:t>
        <a:bodyPr/>
        <a:lstStyle/>
        <a:p>
          <a:endParaRPr lang="en-US"/>
        </a:p>
      </dgm:t>
    </dgm:pt>
    <dgm:pt modelId="{427007DA-8404-4015-B589-1EC282E9874E}" type="sibTrans" cxnId="{8D5C062D-BDC7-49DF-805C-29F5971EE311}">
      <dgm:prSet/>
      <dgm:spPr/>
      <dgm:t>
        <a:bodyPr/>
        <a:lstStyle/>
        <a:p>
          <a:endParaRPr lang="en-US"/>
        </a:p>
      </dgm:t>
    </dgm:pt>
    <dgm:pt modelId="{2EB4C0C9-44BF-4815-BA9E-736B35C77243}">
      <dgm:prSet phldrT="[Text]"/>
      <dgm:spPr/>
      <dgm:t>
        <a:bodyPr/>
        <a:lstStyle/>
        <a:p>
          <a:r>
            <a:rPr lang="en-US" dirty="0" smtClean="0"/>
            <a:t>Goods incidental or services incidental?</a:t>
          </a:r>
          <a:endParaRPr lang="en-US" dirty="0"/>
        </a:p>
      </dgm:t>
    </dgm:pt>
    <dgm:pt modelId="{FB7D12A7-FAA2-4AF1-8989-7F025CBB5AF4}" type="parTrans" cxnId="{6EE92CBA-A41D-403C-A338-5029EB241F6D}">
      <dgm:prSet/>
      <dgm:spPr/>
      <dgm:t>
        <a:bodyPr/>
        <a:lstStyle/>
        <a:p>
          <a:endParaRPr lang="en-US"/>
        </a:p>
      </dgm:t>
    </dgm:pt>
    <dgm:pt modelId="{B0E14FC1-1F3D-45E1-BFC9-91788A2A7871}" type="sibTrans" cxnId="{6EE92CBA-A41D-403C-A338-5029EB241F6D}">
      <dgm:prSet/>
      <dgm:spPr/>
      <dgm:t>
        <a:bodyPr/>
        <a:lstStyle/>
        <a:p>
          <a:endParaRPr lang="en-US"/>
        </a:p>
      </dgm:t>
    </dgm:pt>
    <dgm:pt modelId="{A55BBF5A-3B31-4B0E-BD3B-8678C99C91B8}">
      <dgm:prSet phldrT="[Text]"/>
      <dgm:spPr/>
      <dgm:t>
        <a:bodyPr/>
        <a:lstStyle/>
        <a:p>
          <a:r>
            <a:rPr lang="en-US" dirty="0" smtClean="0"/>
            <a:t>Separate rates and composition schemes</a:t>
          </a:r>
          <a:endParaRPr lang="en-US" dirty="0"/>
        </a:p>
      </dgm:t>
    </dgm:pt>
    <dgm:pt modelId="{F5129F0E-204C-4269-B634-BAD5FC3B07A7}" type="parTrans" cxnId="{DFB28283-D35E-4C85-8B98-E56183E30DB4}">
      <dgm:prSet/>
      <dgm:spPr/>
      <dgm:t>
        <a:bodyPr/>
        <a:lstStyle/>
        <a:p>
          <a:endParaRPr lang="en-US"/>
        </a:p>
      </dgm:t>
    </dgm:pt>
    <dgm:pt modelId="{4797751E-A490-4C55-B8D7-1182F680EA69}" type="sibTrans" cxnId="{DFB28283-D35E-4C85-8B98-E56183E30DB4}">
      <dgm:prSet/>
      <dgm:spPr/>
      <dgm:t>
        <a:bodyPr/>
        <a:lstStyle/>
        <a:p>
          <a:endParaRPr lang="en-US"/>
        </a:p>
      </dgm:t>
    </dgm:pt>
    <dgm:pt modelId="{5FD931CD-64F4-42B6-B57E-B36E29F7F596}" type="pres">
      <dgm:prSet presAssocID="{382B0501-06B3-4B73-86FD-8571B54020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2F8D59-F6F0-47F6-A9BE-73B687E83830}" type="pres">
      <dgm:prSet presAssocID="{2EB4C0C9-44BF-4815-BA9E-736B35C7724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23B8-6BA3-4F5A-8314-8DD6048BA293}" type="pres">
      <dgm:prSet presAssocID="{B0E14FC1-1F3D-45E1-BFC9-91788A2A7871}" presName="sibTrans" presStyleCnt="0"/>
      <dgm:spPr/>
    </dgm:pt>
    <dgm:pt modelId="{FA895784-8099-4287-B5D0-0749E11E43DD}" type="pres">
      <dgm:prSet presAssocID="{B25E7823-21A1-45C3-90FC-231E4CE3D44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8C5DF-35C5-4166-BCF0-2BF6770664B1}" type="pres">
      <dgm:prSet presAssocID="{C83E23AE-CD7C-467C-B36C-E6B359D33BD5}" presName="sibTrans" presStyleCnt="0"/>
      <dgm:spPr/>
    </dgm:pt>
    <dgm:pt modelId="{C7101861-BA98-4ADE-AD9B-C84BF34D7CA0}" type="pres">
      <dgm:prSet presAssocID="{B72FFE1F-894C-4089-A426-2F3827C6D7A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94452-D516-42F3-9660-E3F06A1CECE7}" type="pres">
      <dgm:prSet presAssocID="{3C814DF1-506A-41FF-9836-F1A27E516D4C}" presName="sibTrans" presStyleCnt="0"/>
      <dgm:spPr/>
    </dgm:pt>
    <dgm:pt modelId="{91329D54-BBC3-4E0D-A5DB-05163FC5D9EA}" type="pres">
      <dgm:prSet presAssocID="{9B077AD6-79D6-49FB-A0E3-5D2998533DB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69366-1B1E-4990-A6CF-1EFD43FC8A4A}" type="pres">
      <dgm:prSet presAssocID="{427007DA-8404-4015-B589-1EC282E9874E}" presName="sibTrans" presStyleCnt="0"/>
      <dgm:spPr/>
    </dgm:pt>
    <dgm:pt modelId="{6575A957-C471-4F37-891B-5DB10689FF89}" type="pres">
      <dgm:prSet presAssocID="{A55BBF5A-3B31-4B0E-BD3B-8678C99C91B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B28283-D35E-4C85-8B98-E56183E30DB4}" srcId="{382B0501-06B3-4B73-86FD-8571B54020A2}" destId="{A55BBF5A-3B31-4B0E-BD3B-8678C99C91B8}" srcOrd="4" destOrd="0" parTransId="{F5129F0E-204C-4269-B634-BAD5FC3B07A7}" sibTransId="{4797751E-A490-4C55-B8D7-1182F680EA69}"/>
    <dgm:cxn modelId="{8D5C062D-BDC7-49DF-805C-29F5971EE311}" srcId="{382B0501-06B3-4B73-86FD-8571B54020A2}" destId="{9B077AD6-79D6-49FB-A0E3-5D2998533DB7}" srcOrd="3" destOrd="0" parTransId="{DC90EBB0-6EFE-4059-9A50-39FDD8CC3B5F}" sibTransId="{427007DA-8404-4015-B589-1EC282E9874E}"/>
    <dgm:cxn modelId="{D38F1354-B62F-4CA1-BA75-81BF0E9079C1}" type="presOf" srcId="{B72FFE1F-894C-4089-A426-2F3827C6D7AA}" destId="{C7101861-BA98-4ADE-AD9B-C84BF34D7CA0}" srcOrd="0" destOrd="0" presId="urn:microsoft.com/office/officeart/2005/8/layout/default"/>
    <dgm:cxn modelId="{6D895775-B450-4ECD-ABC1-7227E400A25D}" type="presOf" srcId="{B25E7823-21A1-45C3-90FC-231E4CE3D443}" destId="{FA895784-8099-4287-B5D0-0749E11E43DD}" srcOrd="0" destOrd="0" presId="urn:microsoft.com/office/officeart/2005/8/layout/default"/>
    <dgm:cxn modelId="{BC292C11-01C5-4FDF-93AC-E4180FC2CB3A}" type="presOf" srcId="{9B077AD6-79D6-49FB-A0E3-5D2998533DB7}" destId="{91329D54-BBC3-4E0D-A5DB-05163FC5D9EA}" srcOrd="0" destOrd="0" presId="urn:microsoft.com/office/officeart/2005/8/layout/default"/>
    <dgm:cxn modelId="{27FE8D3C-FE48-49D3-B3A0-8405235D8CED}" type="presOf" srcId="{382B0501-06B3-4B73-86FD-8571B54020A2}" destId="{5FD931CD-64F4-42B6-B57E-B36E29F7F596}" srcOrd="0" destOrd="0" presId="urn:microsoft.com/office/officeart/2005/8/layout/default"/>
    <dgm:cxn modelId="{2B8779BB-E54C-419A-B658-5163B61B6D8A}" type="presOf" srcId="{2EB4C0C9-44BF-4815-BA9E-736B35C77243}" destId="{BD2F8D59-F6F0-47F6-A9BE-73B687E83830}" srcOrd="0" destOrd="0" presId="urn:microsoft.com/office/officeart/2005/8/layout/default"/>
    <dgm:cxn modelId="{6EE92CBA-A41D-403C-A338-5029EB241F6D}" srcId="{382B0501-06B3-4B73-86FD-8571B54020A2}" destId="{2EB4C0C9-44BF-4815-BA9E-736B35C77243}" srcOrd="0" destOrd="0" parTransId="{FB7D12A7-FAA2-4AF1-8989-7F025CBB5AF4}" sibTransId="{B0E14FC1-1F3D-45E1-BFC9-91788A2A7871}"/>
    <dgm:cxn modelId="{3368E0CE-E81A-4275-810B-62B520694BFB}" type="presOf" srcId="{A55BBF5A-3B31-4B0E-BD3B-8678C99C91B8}" destId="{6575A957-C471-4F37-891B-5DB10689FF89}" srcOrd="0" destOrd="0" presId="urn:microsoft.com/office/officeart/2005/8/layout/default"/>
    <dgm:cxn modelId="{639BF1D0-96B9-4B33-8FA2-E57AABA07621}" srcId="{382B0501-06B3-4B73-86FD-8571B54020A2}" destId="{B72FFE1F-894C-4089-A426-2F3827C6D7AA}" srcOrd="2" destOrd="0" parTransId="{4B1CC63C-64BE-48D8-80DE-F3D60C508294}" sibTransId="{3C814DF1-506A-41FF-9836-F1A27E516D4C}"/>
    <dgm:cxn modelId="{D2B3F443-0F99-417E-8E03-037E43A601B7}" srcId="{382B0501-06B3-4B73-86FD-8571B54020A2}" destId="{B25E7823-21A1-45C3-90FC-231E4CE3D443}" srcOrd="1" destOrd="0" parTransId="{BB370B71-DD4E-4209-9FC0-8B2EE109D11C}" sibTransId="{C83E23AE-CD7C-467C-B36C-E6B359D33BD5}"/>
    <dgm:cxn modelId="{F949D402-EDA7-4E43-9056-9E8BA56BBE03}" type="presParOf" srcId="{5FD931CD-64F4-42B6-B57E-B36E29F7F596}" destId="{BD2F8D59-F6F0-47F6-A9BE-73B687E83830}" srcOrd="0" destOrd="0" presId="urn:microsoft.com/office/officeart/2005/8/layout/default"/>
    <dgm:cxn modelId="{DFBC4030-57D4-416D-B3EA-8167AC734032}" type="presParOf" srcId="{5FD931CD-64F4-42B6-B57E-B36E29F7F596}" destId="{D43723B8-6BA3-4F5A-8314-8DD6048BA293}" srcOrd="1" destOrd="0" presId="urn:microsoft.com/office/officeart/2005/8/layout/default"/>
    <dgm:cxn modelId="{9980947B-8E7C-4243-9DA9-BB902F13F295}" type="presParOf" srcId="{5FD931CD-64F4-42B6-B57E-B36E29F7F596}" destId="{FA895784-8099-4287-B5D0-0749E11E43DD}" srcOrd="2" destOrd="0" presId="urn:microsoft.com/office/officeart/2005/8/layout/default"/>
    <dgm:cxn modelId="{DD5606AC-1D42-4011-987A-41CEAD87AF9F}" type="presParOf" srcId="{5FD931CD-64F4-42B6-B57E-B36E29F7F596}" destId="{6B48C5DF-35C5-4166-BCF0-2BF6770664B1}" srcOrd="3" destOrd="0" presId="urn:microsoft.com/office/officeart/2005/8/layout/default"/>
    <dgm:cxn modelId="{E6F43375-7E68-4CFA-A9BE-A1EC319D2E28}" type="presParOf" srcId="{5FD931CD-64F4-42B6-B57E-B36E29F7F596}" destId="{C7101861-BA98-4ADE-AD9B-C84BF34D7CA0}" srcOrd="4" destOrd="0" presId="urn:microsoft.com/office/officeart/2005/8/layout/default"/>
    <dgm:cxn modelId="{B04EF5EE-627D-4374-BC7A-7C187CCD9DCF}" type="presParOf" srcId="{5FD931CD-64F4-42B6-B57E-B36E29F7F596}" destId="{0B794452-D516-42F3-9660-E3F06A1CECE7}" srcOrd="5" destOrd="0" presId="urn:microsoft.com/office/officeart/2005/8/layout/default"/>
    <dgm:cxn modelId="{C8BAB593-F909-4986-AD00-436E019B30AF}" type="presParOf" srcId="{5FD931CD-64F4-42B6-B57E-B36E29F7F596}" destId="{91329D54-BBC3-4E0D-A5DB-05163FC5D9EA}" srcOrd="6" destOrd="0" presId="urn:microsoft.com/office/officeart/2005/8/layout/default"/>
    <dgm:cxn modelId="{BB9E53AA-4DB5-49C4-920C-DC7B2CD92CB5}" type="presParOf" srcId="{5FD931CD-64F4-42B6-B57E-B36E29F7F596}" destId="{19069366-1B1E-4990-A6CF-1EFD43FC8A4A}" srcOrd="7" destOrd="0" presId="urn:microsoft.com/office/officeart/2005/8/layout/default"/>
    <dgm:cxn modelId="{9FE1A477-84A2-4997-BC64-17C13B6CCE48}" type="presParOf" srcId="{5FD931CD-64F4-42B6-B57E-B36E29F7F596}" destId="{6575A957-C471-4F37-891B-5DB10689FF8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B4553C-DC97-43EE-99B6-DEF904138ABA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03927FC-0C46-46F4-8799-0890F3F88069}">
      <dgm:prSet phldrT="[Text]"/>
      <dgm:spPr/>
      <dgm:t>
        <a:bodyPr/>
        <a:lstStyle/>
        <a:p>
          <a:r>
            <a:rPr lang="en-US" dirty="0" smtClean="0"/>
            <a:t>Goods</a:t>
          </a:r>
          <a:endParaRPr lang="en-US" dirty="0"/>
        </a:p>
      </dgm:t>
    </dgm:pt>
    <dgm:pt modelId="{3C613525-F5F2-418E-BB84-97B1B58D6D01}" type="parTrans" cxnId="{0112C920-61AD-4322-98A3-AD1DBB3653E2}">
      <dgm:prSet/>
      <dgm:spPr/>
      <dgm:t>
        <a:bodyPr/>
        <a:lstStyle/>
        <a:p>
          <a:endParaRPr lang="en-US"/>
        </a:p>
      </dgm:t>
    </dgm:pt>
    <dgm:pt modelId="{215C44B4-BE0E-48F7-957A-6C6353F05730}" type="sibTrans" cxnId="{0112C920-61AD-4322-98A3-AD1DBB3653E2}">
      <dgm:prSet/>
      <dgm:spPr/>
      <dgm:t>
        <a:bodyPr/>
        <a:lstStyle/>
        <a:p>
          <a:endParaRPr lang="en-US"/>
        </a:p>
      </dgm:t>
    </dgm:pt>
    <dgm:pt modelId="{58FC1105-80E5-41F4-8788-705949AED860}">
      <dgm:prSet phldrT="[Text]"/>
      <dgm:spPr/>
      <dgm:t>
        <a:bodyPr/>
        <a:lstStyle/>
        <a:p>
          <a:r>
            <a:rPr lang="en-US" dirty="0" smtClean="0"/>
            <a:t>Goods</a:t>
          </a:r>
          <a:endParaRPr lang="en-US" dirty="0"/>
        </a:p>
      </dgm:t>
    </dgm:pt>
    <dgm:pt modelId="{46DC5371-E7A9-4565-AD42-9BFBEA584AD8}" type="parTrans" cxnId="{43CCFB14-C1F1-4BC1-8BFA-6933E4407348}">
      <dgm:prSet/>
      <dgm:spPr/>
      <dgm:t>
        <a:bodyPr/>
        <a:lstStyle/>
        <a:p>
          <a:endParaRPr lang="en-US"/>
        </a:p>
      </dgm:t>
    </dgm:pt>
    <dgm:pt modelId="{CDCE3289-5804-40D4-A1FD-4448151139E2}" type="sibTrans" cxnId="{43CCFB14-C1F1-4BC1-8BFA-6933E4407348}">
      <dgm:prSet/>
      <dgm:spPr/>
      <dgm:t>
        <a:bodyPr/>
        <a:lstStyle/>
        <a:p>
          <a:endParaRPr lang="en-US"/>
        </a:p>
      </dgm:t>
    </dgm:pt>
    <dgm:pt modelId="{716314E5-3315-420D-809C-B1CCBA9D6DED}">
      <dgm:prSet phldrT="[Text]"/>
      <dgm:spPr/>
      <dgm:t>
        <a:bodyPr/>
        <a:lstStyle/>
        <a:p>
          <a:r>
            <a:rPr lang="en-US" dirty="0" smtClean="0"/>
            <a:t>Deemed/ declared</a:t>
          </a:r>
          <a:endParaRPr lang="en-US" dirty="0"/>
        </a:p>
      </dgm:t>
    </dgm:pt>
    <dgm:pt modelId="{21E1870B-7BE9-4736-A87A-04D26AD856DD}" type="parTrans" cxnId="{8AE210CD-7E44-40E9-BE57-E2CA94769985}">
      <dgm:prSet/>
      <dgm:spPr/>
      <dgm:t>
        <a:bodyPr/>
        <a:lstStyle/>
        <a:p>
          <a:endParaRPr lang="en-US"/>
        </a:p>
      </dgm:t>
    </dgm:pt>
    <dgm:pt modelId="{B4E4AE40-832D-46F0-A18A-1A2C9E478DC0}" type="sibTrans" cxnId="{8AE210CD-7E44-40E9-BE57-E2CA94769985}">
      <dgm:prSet/>
      <dgm:spPr/>
      <dgm:t>
        <a:bodyPr/>
        <a:lstStyle/>
        <a:p>
          <a:endParaRPr lang="en-US"/>
        </a:p>
      </dgm:t>
    </dgm:pt>
    <dgm:pt modelId="{CC289590-0C4B-4301-9D91-29F31827ED72}">
      <dgm:prSet phldrT="[Text]"/>
      <dgm:spPr/>
      <dgm:t>
        <a:bodyPr/>
        <a:lstStyle/>
        <a:p>
          <a:r>
            <a:rPr lang="en-US" dirty="0" smtClean="0"/>
            <a:t>Services</a:t>
          </a:r>
          <a:endParaRPr lang="en-US" dirty="0"/>
        </a:p>
      </dgm:t>
    </dgm:pt>
    <dgm:pt modelId="{ECE0DD51-B2E9-41BD-882D-622312F5C6FC}" type="parTrans" cxnId="{8EADC00C-AF3B-4E1A-A68D-4FD48E892BE8}">
      <dgm:prSet/>
      <dgm:spPr/>
      <dgm:t>
        <a:bodyPr/>
        <a:lstStyle/>
        <a:p>
          <a:endParaRPr lang="en-US"/>
        </a:p>
      </dgm:t>
    </dgm:pt>
    <dgm:pt modelId="{889CA578-84FE-4CD6-827D-8B097D3CB666}" type="sibTrans" cxnId="{8EADC00C-AF3B-4E1A-A68D-4FD48E892BE8}">
      <dgm:prSet/>
      <dgm:spPr/>
      <dgm:t>
        <a:bodyPr/>
        <a:lstStyle/>
        <a:p>
          <a:endParaRPr lang="en-US"/>
        </a:p>
      </dgm:t>
    </dgm:pt>
    <dgm:pt modelId="{D61B0CD1-9057-4FB8-AAFA-EC705DB3812D}">
      <dgm:prSet phldrT="[Text]"/>
      <dgm:spPr/>
      <dgm:t>
        <a:bodyPr/>
        <a:lstStyle/>
        <a:p>
          <a:r>
            <a:rPr lang="en-US" dirty="0" smtClean="0"/>
            <a:t>Services</a:t>
          </a:r>
          <a:endParaRPr lang="en-US" dirty="0"/>
        </a:p>
      </dgm:t>
    </dgm:pt>
    <dgm:pt modelId="{891906C3-647B-447E-AD6C-8468166B32FA}" type="parTrans" cxnId="{26C9C202-1719-43F8-8989-CCDAA9053E21}">
      <dgm:prSet/>
      <dgm:spPr/>
      <dgm:t>
        <a:bodyPr/>
        <a:lstStyle/>
        <a:p>
          <a:endParaRPr lang="en-US"/>
        </a:p>
      </dgm:t>
    </dgm:pt>
    <dgm:pt modelId="{166AEA11-038C-4F9F-881D-B78EB106BD38}" type="sibTrans" cxnId="{26C9C202-1719-43F8-8989-CCDAA9053E21}">
      <dgm:prSet/>
      <dgm:spPr/>
      <dgm:t>
        <a:bodyPr/>
        <a:lstStyle/>
        <a:p>
          <a:endParaRPr lang="en-US"/>
        </a:p>
      </dgm:t>
    </dgm:pt>
    <dgm:pt modelId="{5A569285-9F60-42DF-8D76-DEB9473C24D7}">
      <dgm:prSet phldrT="[Text]"/>
      <dgm:spPr/>
      <dgm:t>
        <a:bodyPr/>
        <a:lstStyle/>
        <a:p>
          <a:r>
            <a:rPr lang="en-US" dirty="0" smtClean="0"/>
            <a:t>Deemed/ declared</a:t>
          </a:r>
          <a:endParaRPr lang="en-US" dirty="0"/>
        </a:p>
      </dgm:t>
    </dgm:pt>
    <dgm:pt modelId="{59566359-EA39-4493-AA9A-84C5DA8BBE61}" type="parTrans" cxnId="{9933B368-3094-4FFB-9C9D-DDE28790BDC2}">
      <dgm:prSet/>
      <dgm:spPr/>
      <dgm:t>
        <a:bodyPr/>
        <a:lstStyle/>
        <a:p>
          <a:endParaRPr lang="en-US"/>
        </a:p>
      </dgm:t>
    </dgm:pt>
    <dgm:pt modelId="{9472210B-AF2F-46EC-B116-810610D20B28}" type="sibTrans" cxnId="{9933B368-3094-4FFB-9C9D-DDE28790BDC2}">
      <dgm:prSet/>
      <dgm:spPr/>
      <dgm:t>
        <a:bodyPr/>
        <a:lstStyle/>
        <a:p>
          <a:endParaRPr lang="en-US"/>
        </a:p>
      </dgm:t>
    </dgm:pt>
    <dgm:pt modelId="{56AA5B5F-BB0F-406E-8131-927F4239DCD6}">
      <dgm:prSet phldrT="[Text]"/>
      <dgm:spPr/>
      <dgm:t>
        <a:bodyPr/>
        <a:lstStyle/>
        <a:p>
          <a:r>
            <a:rPr lang="en-US" dirty="0" smtClean="0"/>
            <a:t>Both</a:t>
          </a:r>
          <a:endParaRPr lang="en-US" dirty="0"/>
        </a:p>
      </dgm:t>
    </dgm:pt>
    <dgm:pt modelId="{F09D566F-0FE5-4C9C-87FA-1E9B406334C8}" type="parTrans" cxnId="{51A56D34-11FE-47E9-955A-FA48296C3340}">
      <dgm:prSet/>
      <dgm:spPr/>
      <dgm:t>
        <a:bodyPr/>
        <a:lstStyle/>
        <a:p>
          <a:endParaRPr lang="en-US"/>
        </a:p>
      </dgm:t>
    </dgm:pt>
    <dgm:pt modelId="{F112334D-3878-4711-8250-FD65591ABE99}" type="sibTrans" cxnId="{51A56D34-11FE-47E9-955A-FA48296C3340}">
      <dgm:prSet/>
      <dgm:spPr/>
      <dgm:t>
        <a:bodyPr/>
        <a:lstStyle/>
        <a:p>
          <a:endParaRPr lang="en-US"/>
        </a:p>
      </dgm:t>
    </dgm:pt>
    <dgm:pt modelId="{5A89C63F-D14A-4C09-BC89-DD760722FC1F}">
      <dgm:prSet phldrT="[Text]"/>
      <dgm:spPr/>
      <dgm:t>
        <a:bodyPr/>
        <a:lstStyle/>
        <a:p>
          <a:r>
            <a:rPr lang="en-US" dirty="0" smtClean="0"/>
            <a:t>No separate provisions for rate, value, </a:t>
          </a:r>
          <a:r>
            <a:rPr lang="en-US" dirty="0" err="1" smtClean="0"/>
            <a:t>ToS</a:t>
          </a:r>
          <a:r>
            <a:rPr lang="en-US" dirty="0" smtClean="0"/>
            <a:t>, </a:t>
          </a:r>
          <a:r>
            <a:rPr lang="en-US" dirty="0" err="1" smtClean="0"/>
            <a:t>PoS</a:t>
          </a:r>
          <a:r>
            <a:rPr lang="en-US" dirty="0" smtClean="0"/>
            <a:t> etc</a:t>
          </a:r>
          <a:endParaRPr lang="en-US" dirty="0"/>
        </a:p>
      </dgm:t>
    </dgm:pt>
    <dgm:pt modelId="{07E94C67-7387-4D50-9DAC-E435BCAEA6D9}" type="parTrans" cxnId="{293340FE-A189-4DA6-BD16-AFA48D1E2074}">
      <dgm:prSet/>
      <dgm:spPr/>
      <dgm:t>
        <a:bodyPr/>
        <a:lstStyle/>
        <a:p>
          <a:endParaRPr lang="en-US"/>
        </a:p>
      </dgm:t>
    </dgm:pt>
    <dgm:pt modelId="{F1C0733A-2B68-4829-885A-B98BD0ABBD15}" type="sibTrans" cxnId="{293340FE-A189-4DA6-BD16-AFA48D1E2074}">
      <dgm:prSet/>
      <dgm:spPr/>
      <dgm:t>
        <a:bodyPr/>
        <a:lstStyle/>
        <a:p>
          <a:endParaRPr lang="en-US"/>
        </a:p>
      </dgm:t>
    </dgm:pt>
    <dgm:pt modelId="{1494A175-CD1D-408B-BABF-D6AD9FFEBCC6}" type="pres">
      <dgm:prSet presAssocID="{36B4553C-DC97-43EE-99B6-DEF904138AB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728104-B4B0-40E3-9D27-A4F1E159ABDA}" type="pres">
      <dgm:prSet presAssocID="{C03927FC-0C46-46F4-8799-0890F3F88069}" presName="root" presStyleCnt="0"/>
      <dgm:spPr/>
      <dgm:t>
        <a:bodyPr/>
        <a:lstStyle/>
        <a:p>
          <a:endParaRPr lang="en-US"/>
        </a:p>
      </dgm:t>
    </dgm:pt>
    <dgm:pt modelId="{460D8D22-7490-4E42-AEE9-702D9C9459D3}" type="pres">
      <dgm:prSet presAssocID="{C03927FC-0C46-46F4-8799-0890F3F88069}" presName="rootComposite" presStyleCnt="0"/>
      <dgm:spPr/>
      <dgm:t>
        <a:bodyPr/>
        <a:lstStyle/>
        <a:p>
          <a:endParaRPr lang="en-US"/>
        </a:p>
      </dgm:t>
    </dgm:pt>
    <dgm:pt modelId="{951DED5E-A08B-4F39-8E25-D4EB6595E450}" type="pres">
      <dgm:prSet presAssocID="{C03927FC-0C46-46F4-8799-0890F3F88069}" presName="rootText" presStyleLbl="node1" presStyleIdx="0" presStyleCnt="3"/>
      <dgm:spPr/>
      <dgm:t>
        <a:bodyPr/>
        <a:lstStyle/>
        <a:p>
          <a:endParaRPr lang="en-US"/>
        </a:p>
      </dgm:t>
    </dgm:pt>
    <dgm:pt modelId="{E7450ABA-F671-4E69-BC33-4F3627739C82}" type="pres">
      <dgm:prSet presAssocID="{C03927FC-0C46-46F4-8799-0890F3F88069}" presName="rootConnector" presStyleLbl="node1" presStyleIdx="0" presStyleCnt="3"/>
      <dgm:spPr/>
      <dgm:t>
        <a:bodyPr/>
        <a:lstStyle/>
        <a:p>
          <a:endParaRPr lang="en-US"/>
        </a:p>
      </dgm:t>
    </dgm:pt>
    <dgm:pt modelId="{6C11BC36-A8B6-45F5-858E-799075802AEA}" type="pres">
      <dgm:prSet presAssocID="{C03927FC-0C46-46F4-8799-0890F3F88069}" presName="childShape" presStyleCnt="0"/>
      <dgm:spPr/>
      <dgm:t>
        <a:bodyPr/>
        <a:lstStyle/>
        <a:p>
          <a:endParaRPr lang="en-US"/>
        </a:p>
      </dgm:t>
    </dgm:pt>
    <dgm:pt modelId="{B0EB6E10-3141-48BB-9B21-DB6AF86BD5AC}" type="pres">
      <dgm:prSet presAssocID="{46DC5371-E7A9-4565-AD42-9BFBEA584AD8}" presName="Name13" presStyleLbl="parChTrans1D2" presStyleIdx="0" presStyleCnt="5"/>
      <dgm:spPr/>
      <dgm:t>
        <a:bodyPr/>
        <a:lstStyle/>
        <a:p>
          <a:endParaRPr lang="en-US"/>
        </a:p>
      </dgm:t>
    </dgm:pt>
    <dgm:pt modelId="{636C5790-210F-4D3B-97FE-401D73E13D5C}" type="pres">
      <dgm:prSet presAssocID="{58FC1105-80E5-41F4-8788-705949AED860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F4F10-D4A9-4234-98EE-89A27526BC4A}" type="pres">
      <dgm:prSet presAssocID="{21E1870B-7BE9-4736-A87A-04D26AD856DD}" presName="Name13" presStyleLbl="parChTrans1D2" presStyleIdx="1" presStyleCnt="5"/>
      <dgm:spPr/>
      <dgm:t>
        <a:bodyPr/>
        <a:lstStyle/>
        <a:p>
          <a:endParaRPr lang="en-US"/>
        </a:p>
      </dgm:t>
    </dgm:pt>
    <dgm:pt modelId="{D5CFE7A2-C141-4F1A-8588-805B129C4D93}" type="pres">
      <dgm:prSet presAssocID="{716314E5-3315-420D-809C-B1CCBA9D6DED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EBE04D-0106-40AD-A4D5-76D997112452}" type="pres">
      <dgm:prSet presAssocID="{CC289590-0C4B-4301-9D91-29F31827ED72}" presName="root" presStyleCnt="0"/>
      <dgm:spPr/>
      <dgm:t>
        <a:bodyPr/>
        <a:lstStyle/>
        <a:p>
          <a:endParaRPr lang="en-US"/>
        </a:p>
      </dgm:t>
    </dgm:pt>
    <dgm:pt modelId="{C30F9219-0C62-4D25-BC5E-705E54F948C7}" type="pres">
      <dgm:prSet presAssocID="{CC289590-0C4B-4301-9D91-29F31827ED72}" presName="rootComposite" presStyleCnt="0"/>
      <dgm:spPr/>
      <dgm:t>
        <a:bodyPr/>
        <a:lstStyle/>
        <a:p>
          <a:endParaRPr lang="en-US"/>
        </a:p>
      </dgm:t>
    </dgm:pt>
    <dgm:pt modelId="{219D2466-6C6F-4DED-9E79-5DE5A4801648}" type="pres">
      <dgm:prSet presAssocID="{CC289590-0C4B-4301-9D91-29F31827ED72}" presName="rootText" presStyleLbl="node1" presStyleIdx="1" presStyleCnt="3"/>
      <dgm:spPr/>
      <dgm:t>
        <a:bodyPr/>
        <a:lstStyle/>
        <a:p>
          <a:endParaRPr lang="en-US"/>
        </a:p>
      </dgm:t>
    </dgm:pt>
    <dgm:pt modelId="{7AE16445-16AE-414D-8F76-B97E9BB5F346}" type="pres">
      <dgm:prSet presAssocID="{CC289590-0C4B-4301-9D91-29F31827ED72}" presName="rootConnector" presStyleLbl="node1" presStyleIdx="1" presStyleCnt="3"/>
      <dgm:spPr/>
      <dgm:t>
        <a:bodyPr/>
        <a:lstStyle/>
        <a:p>
          <a:endParaRPr lang="en-US"/>
        </a:p>
      </dgm:t>
    </dgm:pt>
    <dgm:pt modelId="{AC768BB2-CCF1-46B1-9AD5-393FFAD2E910}" type="pres">
      <dgm:prSet presAssocID="{CC289590-0C4B-4301-9D91-29F31827ED72}" presName="childShape" presStyleCnt="0"/>
      <dgm:spPr/>
      <dgm:t>
        <a:bodyPr/>
        <a:lstStyle/>
        <a:p>
          <a:endParaRPr lang="en-US"/>
        </a:p>
      </dgm:t>
    </dgm:pt>
    <dgm:pt modelId="{1ECFE5FC-C6A0-4272-8DC8-B4BA485AF35C}" type="pres">
      <dgm:prSet presAssocID="{891906C3-647B-447E-AD6C-8468166B32FA}" presName="Name13" presStyleLbl="parChTrans1D2" presStyleIdx="2" presStyleCnt="5"/>
      <dgm:spPr/>
      <dgm:t>
        <a:bodyPr/>
        <a:lstStyle/>
        <a:p>
          <a:endParaRPr lang="en-US"/>
        </a:p>
      </dgm:t>
    </dgm:pt>
    <dgm:pt modelId="{0CB6AF5D-19C2-447A-8655-425F285574E2}" type="pres">
      <dgm:prSet presAssocID="{D61B0CD1-9057-4FB8-AAFA-EC705DB3812D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88DF8-E70D-440B-AD19-ECD62E06DEA2}" type="pres">
      <dgm:prSet presAssocID="{59566359-EA39-4493-AA9A-84C5DA8BBE61}" presName="Name13" presStyleLbl="parChTrans1D2" presStyleIdx="3" presStyleCnt="5"/>
      <dgm:spPr/>
      <dgm:t>
        <a:bodyPr/>
        <a:lstStyle/>
        <a:p>
          <a:endParaRPr lang="en-US"/>
        </a:p>
      </dgm:t>
    </dgm:pt>
    <dgm:pt modelId="{808727AC-BAC7-43C2-AD2F-05E9BAD40784}" type="pres">
      <dgm:prSet presAssocID="{5A569285-9F60-42DF-8D76-DEB9473C24D7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417315-3D0C-4AEE-B28F-2C4C5409E89A}" type="pres">
      <dgm:prSet presAssocID="{56AA5B5F-BB0F-406E-8131-927F4239DCD6}" presName="root" presStyleCnt="0"/>
      <dgm:spPr/>
      <dgm:t>
        <a:bodyPr/>
        <a:lstStyle/>
        <a:p>
          <a:endParaRPr lang="en-US"/>
        </a:p>
      </dgm:t>
    </dgm:pt>
    <dgm:pt modelId="{200F6A51-82F0-4F68-9E1B-6BCA08C6DA22}" type="pres">
      <dgm:prSet presAssocID="{56AA5B5F-BB0F-406E-8131-927F4239DCD6}" presName="rootComposite" presStyleCnt="0"/>
      <dgm:spPr/>
      <dgm:t>
        <a:bodyPr/>
        <a:lstStyle/>
        <a:p>
          <a:endParaRPr lang="en-US"/>
        </a:p>
      </dgm:t>
    </dgm:pt>
    <dgm:pt modelId="{79B9193B-52E2-497A-AA65-00382B18401B}" type="pres">
      <dgm:prSet presAssocID="{56AA5B5F-BB0F-406E-8131-927F4239DCD6}" presName="rootText" presStyleLbl="node1" presStyleIdx="2" presStyleCnt="3"/>
      <dgm:spPr/>
      <dgm:t>
        <a:bodyPr/>
        <a:lstStyle/>
        <a:p>
          <a:endParaRPr lang="en-US"/>
        </a:p>
      </dgm:t>
    </dgm:pt>
    <dgm:pt modelId="{0F5B866A-1F0C-4870-AA78-B1F00DB05F06}" type="pres">
      <dgm:prSet presAssocID="{56AA5B5F-BB0F-406E-8131-927F4239DCD6}" presName="rootConnector" presStyleLbl="node1" presStyleIdx="2" presStyleCnt="3"/>
      <dgm:spPr/>
      <dgm:t>
        <a:bodyPr/>
        <a:lstStyle/>
        <a:p>
          <a:endParaRPr lang="en-US"/>
        </a:p>
      </dgm:t>
    </dgm:pt>
    <dgm:pt modelId="{E316C187-8077-4704-B318-8FAAF95E13C9}" type="pres">
      <dgm:prSet presAssocID="{56AA5B5F-BB0F-406E-8131-927F4239DCD6}" presName="childShape" presStyleCnt="0"/>
      <dgm:spPr/>
      <dgm:t>
        <a:bodyPr/>
        <a:lstStyle/>
        <a:p>
          <a:endParaRPr lang="en-US"/>
        </a:p>
      </dgm:t>
    </dgm:pt>
    <dgm:pt modelId="{800604D6-3A97-4E53-B9D7-DFD6170B7563}" type="pres">
      <dgm:prSet presAssocID="{07E94C67-7387-4D50-9DAC-E435BCAEA6D9}" presName="Name13" presStyleLbl="parChTrans1D2" presStyleIdx="4" presStyleCnt="5"/>
      <dgm:spPr/>
      <dgm:t>
        <a:bodyPr/>
        <a:lstStyle/>
        <a:p>
          <a:endParaRPr lang="en-US"/>
        </a:p>
      </dgm:t>
    </dgm:pt>
    <dgm:pt modelId="{381A24E1-4229-44DD-AABE-12C3A8E7AF83}" type="pres">
      <dgm:prSet presAssocID="{5A89C63F-D14A-4C09-BC89-DD760722FC1F}" presName="childText" presStyleLbl="bgAcc1" presStyleIdx="4" presStyleCnt="5" custScaleY="221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33B368-3094-4FFB-9C9D-DDE28790BDC2}" srcId="{CC289590-0C4B-4301-9D91-29F31827ED72}" destId="{5A569285-9F60-42DF-8D76-DEB9473C24D7}" srcOrd="1" destOrd="0" parTransId="{59566359-EA39-4493-AA9A-84C5DA8BBE61}" sibTransId="{9472210B-AF2F-46EC-B116-810610D20B28}"/>
    <dgm:cxn modelId="{63A17141-6A1E-4CB1-B2E9-E9C381909C47}" type="presOf" srcId="{D61B0CD1-9057-4FB8-AAFA-EC705DB3812D}" destId="{0CB6AF5D-19C2-447A-8655-425F285574E2}" srcOrd="0" destOrd="0" presId="urn:microsoft.com/office/officeart/2005/8/layout/hierarchy3"/>
    <dgm:cxn modelId="{D5DCFE42-D6BD-46ED-90FD-E44D3E344906}" type="presOf" srcId="{716314E5-3315-420D-809C-B1CCBA9D6DED}" destId="{D5CFE7A2-C141-4F1A-8588-805B129C4D93}" srcOrd="0" destOrd="0" presId="urn:microsoft.com/office/officeart/2005/8/layout/hierarchy3"/>
    <dgm:cxn modelId="{26C9C202-1719-43F8-8989-CCDAA9053E21}" srcId="{CC289590-0C4B-4301-9D91-29F31827ED72}" destId="{D61B0CD1-9057-4FB8-AAFA-EC705DB3812D}" srcOrd="0" destOrd="0" parTransId="{891906C3-647B-447E-AD6C-8468166B32FA}" sibTransId="{166AEA11-038C-4F9F-881D-B78EB106BD38}"/>
    <dgm:cxn modelId="{94C012A2-0636-41CE-A5D8-8E76264470CB}" type="presOf" srcId="{C03927FC-0C46-46F4-8799-0890F3F88069}" destId="{E7450ABA-F671-4E69-BC33-4F3627739C82}" srcOrd="1" destOrd="0" presId="urn:microsoft.com/office/officeart/2005/8/layout/hierarchy3"/>
    <dgm:cxn modelId="{ED59F2B2-55DB-4C7D-B001-5E2A200B8B22}" type="presOf" srcId="{21E1870B-7BE9-4736-A87A-04D26AD856DD}" destId="{9F8F4F10-D4A9-4234-98EE-89A27526BC4A}" srcOrd="0" destOrd="0" presId="urn:microsoft.com/office/officeart/2005/8/layout/hierarchy3"/>
    <dgm:cxn modelId="{1219F296-9866-4645-A660-C738382622A6}" type="presOf" srcId="{46DC5371-E7A9-4565-AD42-9BFBEA584AD8}" destId="{B0EB6E10-3141-48BB-9B21-DB6AF86BD5AC}" srcOrd="0" destOrd="0" presId="urn:microsoft.com/office/officeart/2005/8/layout/hierarchy3"/>
    <dgm:cxn modelId="{1D038055-E325-43D4-BC8E-6A1EE0DD1BC1}" type="presOf" srcId="{59566359-EA39-4493-AA9A-84C5DA8BBE61}" destId="{CEF88DF8-E70D-440B-AD19-ECD62E06DEA2}" srcOrd="0" destOrd="0" presId="urn:microsoft.com/office/officeart/2005/8/layout/hierarchy3"/>
    <dgm:cxn modelId="{DED24456-4663-480B-86DC-7A3B496D40B9}" type="presOf" srcId="{891906C3-647B-447E-AD6C-8468166B32FA}" destId="{1ECFE5FC-C6A0-4272-8DC8-B4BA485AF35C}" srcOrd="0" destOrd="0" presId="urn:microsoft.com/office/officeart/2005/8/layout/hierarchy3"/>
    <dgm:cxn modelId="{43CCFB14-C1F1-4BC1-8BFA-6933E4407348}" srcId="{C03927FC-0C46-46F4-8799-0890F3F88069}" destId="{58FC1105-80E5-41F4-8788-705949AED860}" srcOrd="0" destOrd="0" parTransId="{46DC5371-E7A9-4565-AD42-9BFBEA584AD8}" sibTransId="{CDCE3289-5804-40D4-A1FD-4448151139E2}"/>
    <dgm:cxn modelId="{4A7D34B0-77D2-42E8-BC6F-1ED3CC78E884}" type="presOf" srcId="{C03927FC-0C46-46F4-8799-0890F3F88069}" destId="{951DED5E-A08B-4F39-8E25-D4EB6595E450}" srcOrd="0" destOrd="0" presId="urn:microsoft.com/office/officeart/2005/8/layout/hierarchy3"/>
    <dgm:cxn modelId="{CE7C38A2-FDF8-4F3A-9B41-854DD8A6C6DF}" type="presOf" srcId="{36B4553C-DC97-43EE-99B6-DEF904138ABA}" destId="{1494A175-CD1D-408B-BABF-D6AD9FFEBCC6}" srcOrd="0" destOrd="0" presId="urn:microsoft.com/office/officeart/2005/8/layout/hierarchy3"/>
    <dgm:cxn modelId="{B2FE0761-B51C-45C6-B75D-6682FBB7ED20}" type="presOf" srcId="{07E94C67-7387-4D50-9DAC-E435BCAEA6D9}" destId="{800604D6-3A97-4E53-B9D7-DFD6170B7563}" srcOrd="0" destOrd="0" presId="urn:microsoft.com/office/officeart/2005/8/layout/hierarchy3"/>
    <dgm:cxn modelId="{4EF949EA-33D2-454A-9FE6-044891F91717}" type="presOf" srcId="{56AA5B5F-BB0F-406E-8131-927F4239DCD6}" destId="{79B9193B-52E2-497A-AA65-00382B18401B}" srcOrd="0" destOrd="0" presId="urn:microsoft.com/office/officeart/2005/8/layout/hierarchy3"/>
    <dgm:cxn modelId="{8EADC00C-AF3B-4E1A-A68D-4FD48E892BE8}" srcId="{36B4553C-DC97-43EE-99B6-DEF904138ABA}" destId="{CC289590-0C4B-4301-9D91-29F31827ED72}" srcOrd="1" destOrd="0" parTransId="{ECE0DD51-B2E9-41BD-882D-622312F5C6FC}" sibTransId="{889CA578-84FE-4CD6-827D-8B097D3CB666}"/>
    <dgm:cxn modelId="{0112C920-61AD-4322-98A3-AD1DBB3653E2}" srcId="{36B4553C-DC97-43EE-99B6-DEF904138ABA}" destId="{C03927FC-0C46-46F4-8799-0890F3F88069}" srcOrd="0" destOrd="0" parTransId="{3C613525-F5F2-418E-BB84-97B1B58D6D01}" sibTransId="{215C44B4-BE0E-48F7-957A-6C6353F05730}"/>
    <dgm:cxn modelId="{A4807E51-9ED5-4BDA-AD8D-FCE2DD01296D}" type="presOf" srcId="{58FC1105-80E5-41F4-8788-705949AED860}" destId="{636C5790-210F-4D3B-97FE-401D73E13D5C}" srcOrd="0" destOrd="0" presId="urn:microsoft.com/office/officeart/2005/8/layout/hierarchy3"/>
    <dgm:cxn modelId="{D7FEC744-943B-44DA-BD05-8AB6A086EED3}" type="presOf" srcId="{5A569285-9F60-42DF-8D76-DEB9473C24D7}" destId="{808727AC-BAC7-43C2-AD2F-05E9BAD40784}" srcOrd="0" destOrd="0" presId="urn:microsoft.com/office/officeart/2005/8/layout/hierarchy3"/>
    <dgm:cxn modelId="{8AE210CD-7E44-40E9-BE57-E2CA94769985}" srcId="{C03927FC-0C46-46F4-8799-0890F3F88069}" destId="{716314E5-3315-420D-809C-B1CCBA9D6DED}" srcOrd="1" destOrd="0" parTransId="{21E1870B-7BE9-4736-A87A-04D26AD856DD}" sibTransId="{B4E4AE40-832D-46F0-A18A-1A2C9E478DC0}"/>
    <dgm:cxn modelId="{51A56D34-11FE-47E9-955A-FA48296C3340}" srcId="{36B4553C-DC97-43EE-99B6-DEF904138ABA}" destId="{56AA5B5F-BB0F-406E-8131-927F4239DCD6}" srcOrd="2" destOrd="0" parTransId="{F09D566F-0FE5-4C9C-87FA-1E9B406334C8}" sibTransId="{F112334D-3878-4711-8250-FD65591ABE99}"/>
    <dgm:cxn modelId="{5B20C540-1A1D-44AE-A2BD-E766A57A1948}" type="presOf" srcId="{CC289590-0C4B-4301-9D91-29F31827ED72}" destId="{219D2466-6C6F-4DED-9E79-5DE5A4801648}" srcOrd="0" destOrd="0" presId="urn:microsoft.com/office/officeart/2005/8/layout/hierarchy3"/>
    <dgm:cxn modelId="{D24CC657-C5C3-4974-81A2-22103697422A}" type="presOf" srcId="{CC289590-0C4B-4301-9D91-29F31827ED72}" destId="{7AE16445-16AE-414D-8F76-B97E9BB5F346}" srcOrd="1" destOrd="0" presId="urn:microsoft.com/office/officeart/2005/8/layout/hierarchy3"/>
    <dgm:cxn modelId="{C8041EE6-7511-4763-8F17-62AF88C43F48}" type="presOf" srcId="{5A89C63F-D14A-4C09-BC89-DD760722FC1F}" destId="{381A24E1-4229-44DD-AABE-12C3A8E7AF83}" srcOrd="0" destOrd="0" presId="urn:microsoft.com/office/officeart/2005/8/layout/hierarchy3"/>
    <dgm:cxn modelId="{922F4351-F838-46C3-806B-84CCB66FA2FA}" type="presOf" srcId="{56AA5B5F-BB0F-406E-8131-927F4239DCD6}" destId="{0F5B866A-1F0C-4870-AA78-B1F00DB05F06}" srcOrd="1" destOrd="0" presId="urn:microsoft.com/office/officeart/2005/8/layout/hierarchy3"/>
    <dgm:cxn modelId="{293340FE-A189-4DA6-BD16-AFA48D1E2074}" srcId="{56AA5B5F-BB0F-406E-8131-927F4239DCD6}" destId="{5A89C63F-D14A-4C09-BC89-DD760722FC1F}" srcOrd="0" destOrd="0" parTransId="{07E94C67-7387-4D50-9DAC-E435BCAEA6D9}" sibTransId="{F1C0733A-2B68-4829-885A-B98BD0ABBD15}"/>
    <dgm:cxn modelId="{2CA43418-1099-417D-AC09-98633064CF9D}" type="presParOf" srcId="{1494A175-CD1D-408B-BABF-D6AD9FFEBCC6}" destId="{96728104-B4B0-40E3-9D27-A4F1E159ABDA}" srcOrd="0" destOrd="0" presId="urn:microsoft.com/office/officeart/2005/8/layout/hierarchy3"/>
    <dgm:cxn modelId="{5CA1C7B5-8B0E-48E7-A8E4-382DB7946285}" type="presParOf" srcId="{96728104-B4B0-40E3-9D27-A4F1E159ABDA}" destId="{460D8D22-7490-4E42-AEE9-702D9C9459D3}" srcOrd="0" destOrd="0" presId="urn:microsoft.com/office/officeart/2005/8/layout/hierarchy3"/>
    <dgm:cxn modelId="{26C96691-F47E-48D6-AFAF-6843A947DF69}" type="presParOf" srcId="{460D8D22-7490-4E42-AEE9-702D9C9459D3}" destId="{951DED5E-A08B-4F39-8E25-D4EB6595E450}" srcOrd="0" destOrd="0" presId="urn:microsoft.com/office/officeart/2005/8/layout/hierarchy3"/>
    <dgm:cxn modelId="{38F9D33B-D50D-401F-91C1-F919FBD8D661}" type="presParOf" srcId="{460D8D22-7490-4E42-AEE9-702D9C9459D3}" destId="{E7450ABA-F671-4E69-BC33-4F3627739C82}" srcOrd="1" destOrd="0" presId="urn:microsoft.com/office/officeart/2005/8/layout/hierarchy3"/>
    <dgm:cxn modelId="{CB84273C-5273-4492-A8EA-7BAC004AAFDA}" type="presParOf" srcId="{96728104-B4B0-40E3-9D27-A4F1E159ABDA}" destId="{6C11BC36-A8B6-45F5-858E-799075802AEA}" srcOrd="1" destOrd="0" presId="urn:microsoft.com/office/officeart/2005/8/layout/hierarchy3"/>
    <dgm:cxn modelId="{60191DFF-3D63-4911-9C38-383728BD391C}" type="presParOf" srcId="{6C11BC36-A8B6-45F5-858E-799075802AEA}" destId="{B0EB6E10-3141-48BB-9B21-DB6AF86BD5AC}" srcOrd="0" destOrd="0" presId="urn:microsoft.com/office/officeart/2005/8/layout/hierarchy3"/>
    <dgm:cxn modelId="{C6BF7396-C095-4C68-8C3D-4921C165E2C9}" type="presParOf" srcId="{6C11BC36-A8B6-45F5-858E-799075802AEA}" destId="{636C5790-210F-4D3B-97FE-401D73E13D5C}" srcOrd="1" destOrd="0" presId="urn:microsoft.com/office/officeart/2005/8/layout/hierarchy3"/>
    <dgm:cxn modelId="{5AB38698-C68C-4647-91B2-C394DFEDA943}" type="presParOf" srcId="{6C11BC36-A8B6-45F5-858E-799075802AEA}" destId="{9F8F4F10-D4A9-4234-98EE-89A27526BC4A}" srcOrd="2" destOrd="0" presId="urn:microsoft.com/office/officeart/2005/8/layout/hierarchy3"/>
    <dgm:cxn modelId="{FC738563-8B5A-473E-B802-3B8FBDE4D02D}" type="presParOf" srcId="{6C11BC36-A8B6-45F5-858E-799075802AEA}" destId="{D5CFE7A2-C141-4F1A-8588-805B129C4D93}" srcOrd="3" destOrd="0" presId="urn:microsoft.com/office/officeart/2005/8/layout/hierarchy3"/>
    <dgm:cxn modelId="{3CD9E37F-CE60-4BD5-888A-D69A6C2A69AB}" type="presParOf" srcId="{1494A175-CD1D-408B-BABF-D6AD9FFEBCC6}" destId="{37EBE04D-0106-40AD-A4D5-76D997112452}" srcOrd="1" destOrd="0" presId="urn:microsoft.com/office/officeart/2005/8/layout/hierarchy3"/>
    <dgm:cxn modelId="{B23576CE-4188-454A-BE54-0B678AC27573}" type="presParOf" srcId="{37EBE04D-0106-40AD-A4D5-76D997112452}" destId="{C30F9219-0C62-4D25-BC5E-705E54F948C7}" srcOrd="0" destOrd="0" presId="urn:microsoft.com/office/officeart/2005/8/layout/hierarchy3"/>
    <dgm:cxn modelId="{9A96939A-8256-43FD-B309-D2BF8B14E450}" type="presParOf" srcId="{C30F9219-0C62-4D25-BC5E-705E54F948C7}" destId="{219D2466-6C6F-4DED-9E79-5DE5A4801648}" srcOrd="0" destOrd="0" presId="urn:microsoft.com/office/officeart/2005/8/layout/hierarchy3"/>
    <dgm:cxn modelId="{C7336A95-69CA-46F4-92A7-6CBEE339B680}" type="presParOf" srcId="{C30F9219-0C62-4D25-BC5E-705E54F948C7}" destId="{7AE16445-16AE-414D-8F76-B97E9BB5F346}" srcOrd="1" destOrd="0" presId="urn:microsoft.com/office/officeart/2005/8/layout/hierarchy3"/>
    <dgm:cxn modelId="{D8A9F219-6348-4D32-AB2D-B90D16F44EC5}" type="presParOf" srcId="{37EBE04D-0106-40AD-A4D5-76D997112452}" destId="{AC768BB2-CCF1-46B1-9AD5-393FFAD2E910}" srcOrd="1" destOrd="0" presId="urn:microsoft.com/office/officeart/2005/8/layout/hierarchy3"/>
    <dgm:cxn modelId="{ABEFEAF0-4E86-4508-9408-0A04BC209ADB}" type="presParOf" srcId="{AC768BB2-CCF1-46B1-9AD5-393FFAD2E910}" destId="{1ECFE5FC-C6A0-4272-8DC8-B4BA485AF35C}" srcOrd="0" destOrd="0" presId="urn:microsoft.com/office/officeart/2005/8/layout/hierarchy3"/>
    <dgm:cxn modelId="{90EE8CB0-D507-4B33-9B5F-579B42F0ACB6}" type="presParOf" srcId="{AC768BB2-CCF1-46B1-9AD5-393FFAD2E910}" destId="{0CB6AF5D-19C2-447A-8655-425F285574E2}" srcOrd="1" destOrd="0" presId="urn:microsoft.com/office/officeart/2005/8/layout/hierarchy3"/>
    <dgm:cxn modelId="{7600BF7E-F96A-4C24-9E5A-6B6F33F30334}" type="presParOf" srcId="{AC768BB2-CCF1-46B1-9AD5-393FFAD2E910}" destId="{CEF88DF8-E70D-440B-AD19-ECD62E06DEA2}" srcOrd="2" destOrd="0" presId="urn:microsoft.com/office/officeart/2005/8/layout/hierarchy3"/>
    <dgm:cxn modelId="{57A59BB0-D05F-46A3-80F9-3B2DF5650052}" type="presParOf" srcId="{AC768BB2-CCF1-46B1-9AD5-393FFAD2E910}" destId="{808727AC-BAC7-43C2-AD2F-05E9BAD40784}" srcOrd="3" destOrd="0" presId="urn:microsoft.com/office/officeart/2005/8/layout/hierarchy3"/>
    <dgm:cxn modelId="{CB47D7B1-5A73-47DC-92FB-18361DEE1491}" type="presParOf" srcId="{1494A175-CD1D-408B-BABF-D6AD9FFEBCC6}" destId="{4C417315-3D0C-4AEE-B28F-2C4C5409E89A}" srcOrd="2" destOrd="0" presId="urn:microsoft.com/office/officeart/2005/8/layout/hierarchy3"/>
    <dgm:cxn modelId="{534A06C2-27B0-42C1-940E-0A8A3EC2E6B2}" type="presParOf" srcId="{4C417315-3D0C-4AEE-B28F-2C4C5409E89A}" destId="{200F6A51-82F0-4F68-9E1B-6BCA08C6DA22}" srcOrd="0" destOrd="0" presId="urn:microsoft.com/office/officeart/2005/8/layout/hierarchy3"/>
    <dgm:cxn modelId="{C9F721A7-62A3-4B5F-B205-416A3E5800A0}" type="presParOf" srcId="{200F6A51-82F0-4F68-9E1B-6BCA08C6DA22}" destId="{79B9193B-52E2-497A-AA65-00382B18401B}" srcOrd="0" destOrd="0" presId="urn:microsoft.com/office/officeart/2005/8/layout/hierarchy3"/>
    <dgm:cxn modelId="{AC42E6AE-DC38-476E-A21D-ACCFF8E3DFA0}" type="presParOf" srcId="{200F6A51-82F0-4F68-9E1B-6BCA08C6DA22}" destId="{0F5B866A-1F0C-4870-AA78-B1F00DB05F06}" srcOrd="1" destOrd="0" presId="urn:microsoft.com/office/officeart/2005/8/layout/hierarchy3"/>
    <dgm:cxn modelId="{A3F79AD6-B7FD-4BE0-9149-37B343B21B33}" type="presParOf" srcId="{4C417315-3D0C-4AEE-B28F-2C4C5409E89A}" destId="{E316C187-8077-4704-B318-8FAAF95E13C9}" srcOrd="1" destOrd="0" presId="urn:microsoft.com/office/officeart/2005/8/layout/hierarchy3"/>
    <dgm:cxn modelId="{A1B435FC-441D-49CA-994E-62E6EF3B10AA}" type="presParOf" srcId="{E316C187-8077-4704-B318-8FAAF95E13C9}" destId="{800604D6-3A97-4E53-B9D7-DFD6170B7563}" srcOrd="0" destOrd="0" presId="urn:microsoft.com/office/officeart/2005/8/layout/hierarchy3"/>
    <dgm:cxn modelId="{AA85A9CD-9FE7-4337-B732-3B99946C76AA}" type="presParOf" srcId="{E316C187-8077-4704-B318-8FAAF95E13C9}" destId="{381A24E1-4229-44DD-AABE-12C3A8E7AF8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CC200A-AC6C-43B7-98A1-EC7CD2639A2E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365CA9-6A26-4551-9724-5994A1B53343}">
      <dgm:prSet phldrT="[Text]"/>
      <dgm:spPr/>
      <dgm:t>
        <a:bodyPr/>
        <a:lstStyle/>
        <a:p>
          <a:r>
            <a:rPr lang="en-US" dirty="0" smtClean="0"/>
            <a:t>Revisit contracts </a:t>
          </a:r>
          <a:endParaRPr lang="en-US" dirty="0"/>
        </a:p>
      </dgm:t>
    </dgm:pt>
    <dgm:pt modelId="{73A2F736-7B63-4C9C-9CF5-3962E05238E7}" type="parTrans" cxnId="{61862617-9E09-438B-AC4D-7734FFE25E9C}">
      <dgm:prSet/>
      <dgm:spPr/>
      <dgm:t>
        <a:bodyPr/>
        <a:lstStyle/>
        <a:p>
          <a:endParaRPr lang="en-US"/>
        </a:p>
      </dgm:t>
    </dgm:pt>
    <dgm:pt modelId="{D147D773-4DAD-44C4-894F-7C45FC482FBC}" type="sibTrans" cxnId="{61862617-9E09-438B-AC4D-7734FFE25E9C}">
      <dgm:prSet/>
      <dgm:spPr/>
      <dgm:t>
        <a:bodyPr/>
        <a:lstStyle/>
        <a:p>
          <a:endParaRPr lang="en-US"/>
        </a:p>
      </dgm:t>
    </dgm:pt>
    <dgm:pt modelId="{372E8D5E-B6A0-4348-BFC4-32D8CDDA62F5}">
      <dgm:prSet phldrT="[Text]"/>
      <dgm:spPr/>
      <dgm:t>
        <a:bodyPr/>
        <a:lstStyle/>
        <a:p>
          <a:r>
            <a:rPr lang="en-US" dirty="0" smtClean="0"/>
            <a:t>Restructuring could be required</a:t>
          </a:r>
          <a:endParaRPr lang="en-US" dirty="0"/>
        </a:p>
      </dgm:t>
    </dgm:pt>
    <dgm:pt modelId="{2D8E6BF2-ED58-492F-8EF7-E52D2EE42066}" type="parTrans" cxnId="{AF5A882E-6268-45EC-B7CB-8F15B669E5A8}">
      <dgm:prSet/>
      <dgm:spPr/>
      <dgm:t>
        <a:bodyPr/>
        <a:lstStyle/>
        <a:p>
          <a:endParaRPr lang="en-US"/>
        </a:p>
      </dgm:t>
    </dgm:pt>
    <dgm:pt modelId="{894F1C8B-17FE-4A80-9FB6-AA75710E4683}" type="sibTrans" cxnId="{AF5A882E-6268-45EC-B7CB-8F15B669E5A8}">
      <dgm:prSet/>
      <dgm:spPr/>
      <dgm:t>
        <a:bodyPr/>
        <a:lstStyle/>
        <a:p>
          <a:endParaRPr lang="en-US"/>
        </a:p>
      </dgm:t>
    </dgm:pt>
    <dgm:pt modelId="{1B1387C3-5C48-4DAB-AB9C-70C38942ACB6}">
      <dgm:prSet phldrT="[Text]"/>
      <dgm:spPr/>
      <dgm:t>
        <a:bodyPr/>
        <a:lstStyle/>
        <a:p>
          <a:r>
            <a:rPr lang="en-US" dirty="0" smtClean="0"/>
            <a:t>Rates</a:t>
          </a:r>
          <a:endParaRPr lang="en-US" dirty="0"/>
        </a:p>
      </dgm:t>
    </dgm:pt>
    <dgm:pt modelId="{C28CC777-FAAD-4F62-9A87-212F75CD2EC6}" type="parTrans" cxnId="{6BAF0FE2-3B2E-431A-9D17-D105B2A0832C}">
      <dgm:prSet/>
      <dgm:spPr/>
      <dgm:t>
        <a:bodyPr/>
        <a:lstStyle/>
        <a:p>
          <a:endParaRPr lang="en-US"/>
        </a:p>
      </dgm:t>
    </dgm:pt>
    <dgm:pt modelId="{1D47B913-6871-4A36-9516-8A07C0F3F248}" type="sibTrans" cxnId="{6BAF0FE2-3B2E-431A-9D17-D105B2A0832C}">
      <dgm:prSet/>
      <dgm:spPr/>
      <dgm:t>
        <a:bodyPr/>
        <a:lstStyle/>
        <a:p>
          <a:endParaRPr lang="en-US"/>
        </a:p>
      </dgm:t>
    </dgm:pt>
    <dgm:pt modelId="{080B899A-FE44-40AA-9E34-3570CB8836EE}">
      <dgm:prSet phldrT="[Text]"/>
      <dgm:spPr/>
      <dgm:t>
        <a:bodyPr/>
        <a:lstStyle/>
        <a:p>
          <a:r>
            <a:rPr lang="en-US" dirty="0" smtClean="0"/>
            <a:t>Effective tax rates may go up/ down</a:t>
          </a:r>
          <a:endParaRPr lang="en-US" dirty="0"/>
        </a:p>
      </dgm:t>
    </dgm:pt>
    <dgm:pt modelId="{EFCE9506-CBCD-4978-88B4-6DC439CB1DD5}" type="parTrans" cxnId="{C95FB1BA-1A07-46AD-B3ED-C5349372A117}">
      <dgm:prSet/>
      <dgm:spPr/>
      <dgm:t>
        <a:bodyPr/>
        <a:lstStyle/>
        <a:p>
          <a:endParaRPr lang="en-US"/>
        </a:p>
      </dgm:t>
    </dgm:pt>
    <dgm:pt modelId="{07AAEC85-D196-4DA6-846B-CA26D08387B0}" type="sibTrans" cxnId="{C95FB1BA-1A07-46AD-B3ED-C5349372A117}">
      <dgm:prSet/>
      <dgm:spPr/>
      <dgm:t>
        <a:bodyPr/>
        <a:lstStyle/>
        <a:p>
          <a:endParaRPr lang="en-US"/>
        </a:p>
      </dgm:t>
    </dgm:pt>
    <dgm:pt modelId="{EB953663-0752-48B2-9EDF-A74BD9FE58A7}">
      <dgm:prSet phldrT="[Text]"/>
      <dgm:spPr/>
      <dgm:t>
        <a:bodyPr/>
        <a:lstStyle/>
        <a:p>
          <a:r>
            <a:rPr lang="en-US" dirty="0" smtClean="0"/>
            <a:t>Composition scheme</a:t>
          </a:r>
          <a:endParaRPr lang="en-US" dirty="0"/>
        </a:p>
      </dgm:t>
    </dgm:pt>
    <dgm:pt modelId="{3B34CA8A-6955-421B-902C-E4D219A2E90D}" type="parTrans" cxnId="{A327E8F0-D927-43B0-A9E5-D798CB97F2D5}">
      <dgm:prSet/>
      <dgm:spPr/>
      <dgm:t>
        <a:bodyPr/>
        <a:lstStyle/>
        <a:p>
          <a:endParaRPr lang="en-US"/>
        </a:p>
      </dgm:t>
    </dgm:pt>
    <dgm:pt modelId="{877EAD35-BDD2-4328-A2E7-328BC29BBCA6}" type="sibTrans" cxnId="{A327E8F0-D927-43B0-A9E5-D798CB97F2D5}">
      <dgm:prSet/>
      <dgm:spPr/>
      <dgm:t>
        <a:bodyPr/>
        <a:lstStyle/>
        <a:p>
          <a:endParaRPr lang="en-US"/>
        </a:p>
      </dgm:t>
    </dgm:pt>
    <dgm:pt modelId="{6BB367E6-5835-4A9A-9EAA-19B146C8D8ED}">
      <dgm:prSet phldrT="[Text]"/>
      <dgm:spPr/>
      <dgm:t>
        <a:bodyPr/>
        <a:lstStyle/>
        <a:p>
          <a:r>
            <a:rPr lang="en-US" dirty="0" smtClean="0"/>
            <a:t>Transitional</a:t>
          </a:r>
          <a:endParaRPr lang="en-US" dirty="0"/>
        </a:p>
      </dgm:t>
    </dgm:pt>
    <dgm:pt modelId="{F0D6B4AC-C0C6-4569-BE64-DE785C668022}" type="parTrans" cxnId="{0DF27B58-3E1E-47C8-ABC2-93E8C24D7A2A}">
      <dgm:prSet/>
      <dgm:spPr/>
    </dgm:pt>
    <dgm:pt modelId="{0143876F-F7F1-4B19-A1CF-48668C1C1D87}" type="sibTrans" cxnId="{0DF27B58-3E1E-47C8-ABC2-93E8C24D7A2A}">
      <dgm:prSet/>
      <dgm:spPr/>
    </dgm:pt>
    <dgm:pt modelId="{F168C75B-4751-4D49-BF76-55C2056783AC}">
      <dgm:prSet phldrT="[Text]"/>
      <dgm:spPr/>
      <dgm:t>
        <a:bodyPr/>
        <a:lstStyle/>
        <a:p>
          <a:r>
            <a:rPr lang="en-US" dirty="0" smtClean="0"/>
            <a:t>Transitional provisions to be revisited</a:t>
          </a:r>
          <a:endParaRPr lang="en-US" dirty="0"/>
        </a:p>
      </dgm:t>
    </dgm:pt>
    <dgm:pt modelId="{49F9DDBA-DF4E-456E-B601-2EEA4682D587}" type="parTrans" cxnId="{0B9706CF-6893-4286-BCA5-C23CC0244476}">
      <dgm:prSet/>
      <dgm:spPr/>
    </dgm:pt>
    <dgm:pt modelId="{C72E28B8-2C79-47E0-8843-68D3ECDC5919}" type="sibTrans" cxnId="{0B9706CF-6893-4286-BCA5-C23CC0244476}">
      <dgm:prSet/>
      <dgm:spPr/>
    </dgm:pt>
    <dgm:pt modelId="{9A06FDE2-A0B8-4DA2-8319-26538769477E}">
      <dgm:prSet phldrT="[Text]"/>
      <dgm:spPr/>
      <dgm:t>
        <a:bodyPr/>
        <a:lstStyle/>
        <a:p>
          <a:r>
            <a:rPr lang="en-US" dirty="0" smtClean="0"/>
            <a:t>Rule 6 of CCR</a:t>
          </a:r>
          <a:endParaRPr lang="en-US" dirty="0"/>
        </a:p>
      </dgm:t>
    </dgm:pt>
    <dgm:pt modelId="{B0948074-E5C2-4441-8B35-86CFC354A354}" type="parTrans" cxnId="{8CFDC239-9B19-4519-91BA-AA7CD2D02014}">
      <dgm:prSet/>
      <dgm:spPr/>
    </dgm:pt>
    <dgm:pt modelId="{60AD0AC7-C625-47BE-A436-4495D96B4B8F}" type="sibTrans" cxnId="{8CFDC239-9B19-4519-91BA-AA7CD2D02014}">
      <dgm:prSet/>
      <dgm:spPr/>
    </dgm:pt>
    <dgm:pt modelId="{5767AC82-EA2D-4458-953A-267E69AD8F26}">
      <dgm:prSet phldrT="[Text]"/>
      <dgm:spPr/>
      <dgm:t>
        <a:bodyPr/>
        <a:lstStyle/>
        <a:p>
          <a:r>
            <a:rPr lang="en-US" dirty="0" smtClean="0"/>
            <a:t>Which tax to pay and how?</a:t>
          </a:r>
          <a:endParaRPr lang="en-US" dirty="0"/>
        </a:p>
      </dgm:t>
    </dgm:pt>
    <dgm:pt modelId="{3434BCC5-80B7-42B1-AE50-6721DAE3F7BF}" type="parTrans" cxnId="{C2E635BF-AA79-4F4F-AA1A-616888A33E40}">
      <dgm:prSet/>
      <dgm:spPr/>
    </dgm:pt>
    <dgm:pt modelId="{250969BF-76BA-4A46-B203-3F8717D0AB4F}" type="sibTrans" cxnId="{C2E635BF-AA79-4F4F-AA1A-616888A33E40}">
      <dgm:prSet/>
      <dgm:spPr/>
    </dgm:pt>
    <dgm:pt modelId="{A764178B-3234-458F-A3C3-0B4B7797F45A}" type="pres">
      <dgm:prSet presAssocID="{0BCC200A-AC6C-43B7-98A1-EC7CD2639A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B04D9F-7E8E-40DE-B09C-EC74EBD8CA60}" type="pres">
      <dgm:prSet presAssocID="{A9365CA9-6A26-4551-9724-5994A1B53343}" presName="linNode" presStyleCnt="0"/>
      <dgm:spPr/>
    </dgm:pt>
    <dgm:pt modelId="{BFE6FD10-9369-414A-8CFB-8F7841C31816}" type="pres">
      <dgm:prSet presAssocID="{A9365CA9-6A26-4551-9724-5994A1B53343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D856B-64C6-46F3-9433-9F896FF5480F}" type="pres">
      <dgm:prSet presAssocID="{A9365CA9-6A26-4551-9724-5994A1B53343}" presName="bracket" presStyleLbl="parChTrans1D1" presStyleIdx="0" presStyleCnt="3"/>
      <dgm:spPr/>
    </dgm:pt>
    <dgm:pt modelId="{71290458-53A1-4502-99B5-57BF2943C43A}" type="pres">
      <dgm:prSet presAssocID="{A9365CA9-6A26-4551-9724-5994A1B53343}" presName="spH" presStyleCnt="0"/>
      <dgm:spPr/>
    </dgm:pt>
    <dgm:pt modelId="{CD0047AE-6E29-4B07-8D80-5FFF3CFEE3E8}" type="pres">
      <dgm:prSet presAssocID="{A9365CA9-6A26-4551-9724-5994A1B53343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D5173-A8D1-4D09-8781-D17793F2BC3A}" type="pres">
      <dgm:prSet presAssocID="{D147D773-4DAD-44C4-894F-7C45FC482FBC}" presName="spV" presStyleCnt="0"/>
      <dgm:spPr/>
    </dgm:pt>
    <dgm:pt modelId="{5964CAA5-6E40-4909-A350-3F1E8F1938A2}" type="pres">
      <dgm:prSet presAssocID="{1B1387C3-5C48-4DAB-AB9C-70C38942ACB6}" presName="linNode" presStyleCnt="0"/>
      <dgm:spPr/>
    </dgm:pt>
    <dgm:pt modelId="{18AAA6DE-F22F-4A36-92D9-5D9C776E7FAE}" type="pres">
      <dgm:prSet presAssocID="{1B1387C3-5C48-4DAB-AB9C-70C38942ACB6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C14D4-D57D-47E6-A4FE-176E67B9FF89}" type="pres">
      <dgm:prSet presAssocID="{1B1387C3-5C48-4DAB-AB9C-70C38942ACB6}" presName="bracket" presStyleLbl="parChTrans1D1" presStyleIdx="1" presStyleCnt="3"/>
      <dgm:spPr/>
    </dgm:pt>
    <dgm:pt modelId="{A6E7ED95-1219-4460-A1AB-FEFC1DBFD0DC}" type="pres">
      <dgm:prSet presAssocID="{1B1387C3-5C48-4DAB-AB9C-70C38942ACB6}" presName="spH" presStyleCnt="0"/>
      <dgm:spPr/>
    </dgm:pt>
    <dgm:pt modelId="{726BAD97-C832-430C-B381-F3F9ADA306A3}" type="pres">
      <dgm:prSet presAssocID="{1B1387C3-5C48-4DAB-AB9C-70C38942ACB6}" presName="des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8BA0E-E1F7-466E-89A6-51C219371242}" type="pres">
      <dgm:prSet presAssocID="{1D47B913-6871-4A36-9516-8A07C0F3F248}" presName="spV" presStyleCnt="0"/>
      <dgm:spPr/>
    </dgm:pt>
    <dgm:pt modelId="{44895F24-3DD4-4825-94DD-F4BD270E7E4E}" type="pres">
      <dgm:prSet presAssocID="{6BB367E6-5835-4A9A-9EAA-19B146C8D8ED}" presName="linNode" presStyleCnt="0"/>
      <dgm:spPr/>
    </dgm:pt>
    <dgm:pt modelId="{0BE10906-F745-4D6B-91D2-FE8336DB7A1F}" type="pres">
      <dgm:prSet presAssocID="{6BB367E6-5835-4A9A-9EAA-19B146C8D8ED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26361C-649C-4D01-92AE-F5728C5BAAED}" type="pres">
      <dgm:prSet presAssocID="{6BB367E6-5835-4A9A-9EAA-19B146C8D8ED}" presName="bracket" presStyleLbl="parChTrans1D1" presStyleIdx="2" presStyleCnt="3"/>
      <dgm:spPr/>
    </dgm:pt>
    <dgm:pt modelId="{F17FF66C-2DE1-4443-8C91-17161B9EB269}" type="pres">
      <dgm:prSet presAssocID="{6BB367E6-5835-4A9A-9EAA-19B146C8D8ED}" presName="spH" presStyleCnt="0"/>
      <dgm:spPr/>
    </dgm:pt>
    <dgm:pt modelId="{439B7204-26AC-40BB-8CC7-FC9988889777}" type="pres">
      <dgm:prSet presAssocID="{6BB367E6-5835-4A9A-9EAA-19B146C8D8ED}" presName="des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5C8E86-8B66-463F-A7EE-086FFF2062EE}" type="presOf" srcId="{5767AC82-EA2D-4458-953A-267E69AD8F26}" destId="{CD0047AE-6E29-4B07-8D80-5FFF3CFEE3E8}" srcOrd="0" destOrd="0" presId="urn:diagrams.loki3.com/BracketList"/>
    <dgm:cxn modelId="{A327E8F0-D927-43B0-A9E5-D798CB97F2D5}" srcId="{A9365CA9-6A26-4551-9724-5994A1B53343}" destId="{EB953663-0752-48B2-9EDF-A74BD9FE58A7}" srcOrd="2" destOrd="0" parTransId="{3B34CA8A-6955-421B-902C-E4D219A2E90D}" sibTransId="{877EAD35-BDD2-4328-A2E7-328BC29BBCA6}"/>
    <dgm:cxn modelId="{CF513294-0CD9-43B7-B9A0-6A47DE0C4037}" type="presOf" srcId="{9A06FDE2-A0B8-4DA2-8319-26538769477E}" destId="{726BAD97-C832-430C-B381-F3F9ADA306A3}" srcOrd="0" destOrd="1" presId="urn:diagrams.loki3.com/BracketList"/>
    <dgm:cxn modelId="{7A2A8180-D544-4A9A-BC92-7C9A8BEA4E00}" type="presOf" srcId="{F168C75B-4751-4D49-BF76-55C2056783AC}" destId="{439B7204-26AC-40BB-8CC7-FC9988889777}" srcOrd="0" destOrd="0" presId="urn:diagrams.loki3.com/BracketList"/>
    <dgm:cxn modelId="{61862617-9E09-438B-AC4D-7734FFE25E9C}" srcId="{0BCC200A-AC6C-43B7-98A1-EC7CD2639A2E}" destId="{A9365CA9-6A26-4551-9724-5994A1B53343}" srcOrd="0" destOrd="0" parTransId="{73A2F736-7B63-4C9C-9CF5-3962E05238E7}" sibTransId="{D147D773-4DAD-44C4-894F-7C45FC482FBC}"/>
    <dgm:cxn modelId="{C488DF94-1292-42D9-8309-EDF64EDCEC49}" type="presOf" srcId="{080B899A-FE44-40AA-9E34-3570CB8836EE}" destId="{726BAD97-C832-430C-B381-F3F9ADA306A3}" srcOrd="0" destOrd="0" presId="urn:diagrams.loki3.com/BracketList"/>
    <dgm:cxn modelId="{C2E635BF-AA79-4F4F-AA1A-616888A33E40}" srcId="{A9365CA9-6A26-4551-9724-5994A1B53343}" destId="{5767AC82-EA2D-4458-953A-267E69AD8F26}" srcOrd="0" destOrd="0" parTransId="{3434BCC5-80B7-42B1-AE50-6721DAE3F7BF}" sibTransId="{250969BF-76BA-4A46-B203-3F8717D0AB4F}"/>
    <dgm:cxn modelId="{81750B29-FB77-4235-B3FD-182258F25208}" type="presOf" srcId="{A9365CA9-6A26-4551-9724-5994A1B53343}" destId="{BFE6FD10-9369-414A-8CFB-8F7841C31816}" srcOrd="0" destOrd="0" presId="urn:diagrams.loki3.com/BracketList"/>
    <dgm:cxn modelId="{106A897A-089E-4589-87DC-B62791AA2B40}" type="presOf" srcId="{372E8D5E-B6A0-4348-BFC4-32D8CDDA62F5}" destId="{CD0047AE-6E29-4B07-8D80-5FFF3CFEE3E8}" srcOrd="0" destOrd="1" presId="urn:diagrams.loki3.com/BracketList"/>
    <dgm:cxn modelId="{F549FD27-3F34-40E2-AE55-5B60BA46712E}" type="presOf" srcId="{1B1387C3-5C48-4DAB-AB9C-70C38942ACB6}" destId="{18AAA6DE-F22F-4A36-92D9-5D9C776E7FAE}" srcOrd="0" destOrd="0" presId="urn:diagrams.loki3.com/BracketList"/>
    <dgm:cxn modelId="{0DF27B58-3E1E-47C8-ABC2-93E8C24D7A2A}" srcId="{0BCC200A-AC6C-43B7-98A1-EC7CD2639A2E}" destId="{6BB367E6-5835-4A9A-9EAA-19B146C8D8ED}" srcOrd="2" destOrd="0" parTransId="{F0D6B4AC-C0C6-4569-BE64-DE785C668022}" sibTransId="{0143876F-F7F1-4B19-A1CF-48668C1C1D87}"/>
    <dgm:cxn modelId="{C95FB1BA-1A07-46AD-B3ED-C5349372A117}" srcId="{1B1387C3-5C48-4DAB-AB9C-70C38942ACB6}" destId="{080B899A-FE44-40AA-9E34-3570CB8836EE}" srcOrd="0" destOrd="0" parTransId="{EFCE9506-CBCD-4978-88B4-6DC439CB1DD5}" sibTransId="{07AAEC85-D196-4DA6-846B-CA26D08387B0}"/>
    <dgm:cxn modelId="{0B9706CF-6893-4286-BCA5-C23CC0244476}" srcId="{6BB367E6-5835-4A9A-9EAA-19B146C8D8ED}" destId="{F168C75B-4751-4D49-BF76-55C2056783AC}" srcOrd="0" destOrd="0" parTransId="{49F9DDBA-DF4E-456E-B601-2EEA4682D587}" sibTransId="{C72E28B8-2C79-47E0-8843-68D3ECDC5919}"/>
    <dgm:cxn modelId="{73A5D7F0-E7D2-4003-8ED7-5A7AB70C5DF0}" type="presOf" srcId="{EB953663-0752-48B2-9EDF-A74BD9FE58A7}" destId="{CD0047AE-6E29-4B07-8D80-5FFF3CFEE3E8}" srcOrd="0" destOrd="2" presId="urn:diagrams.loki3.com/BracketList"/>
    <dgm:cxn modelId="{AF5A882E-6268-45EC-B7CB-8F15B669E5A8}" srcId="{A9365CA9-6A26-4551-9724-5994A1B53343}" destId="{372E8D5E-B6A0-4348-BFC4-32D8CDDA62F5}" srcOrd="1" destOrd="0" parTransId="{2D8E6BF2-ED58-492F-8EF7-E52D2EE42066}" sibTransId="{894F1C8B-17FE-4A80-9FB6-AA75710E4683}"/>
    <dgm:cxn modelId="{51DDB619-3962-4DAC-A00A-B089B33A4E1F}" type="presOf" srcId="{0BCC200A-AC6C-43B7-98A1-EC7CD2639A2E}" destId="{A764178B-3234-458F-A3C3-0B4B7797F45A}" srcOrd="0" destOrd="0" presId="urn:diagrams.loki3.com/BracketList"/>
    <dgm:cxn modelId="{8CFDC239-9B19-4519-91BA-AA7CD2D02014}" srcId="{1B1387C3-5C48-4DAB-AB9C-70C38942ACB6}" destId="{9A06FDE2-A0B8-4DA2-8319-26538769477E}" srcOrd="1" destOrd="0" parTransId="{B0948074-E5C2-4441-8B35-86CFC354A354}" sibTransId="{60AD0AC7-C625-47BE-A436-4495D96B4B8F}"/>
    <dgm:cxn modelId="{6BAF0FE2-3B2E-431A-9D17-D105B2A0832C}" srcId="{0BCC200A-AC6C-43B7-98A1-EC7CD2639A2E}" destId="{1B1387C3-5C48-4DAB-AB9C-70C38942ACB6}" srcOrd="1" destOrd="0" parTransId="{C28CC777-FAAD-4F62-9A87-212F75CD2EC6}" sibTransId="{1D47B913-6871-4A36-9516-8A07C0F3F248}"/>
    <dgm:cxn modelId="{EF83EA06-07BB-4506-BD7E-AB98A20BD5A8}" type="presOf" srcId="{6BB367E6-5835-4A9A-9EAA-19B146C8D8ED}" destId="{0BE10906-F745-4D6B-91D2-FE8336DB7A1F}" srcOrd="0" destOrd="0" presId="urn:diagrams.loki3.com/BracketList"/>
    <dgm:cxn modelId="{AC1FD7D0-28CC-4BA6-8A0E-0ADBCD5B449A}" type="presParOf" srcId="{A764178B-3234-458F-A3C3-0B4B7797F45A}" destId="{43B04D9F-7E8E-40DE-B09C-EC74EBD8CA60}" srcOrd="0" destOrd="0" presId="urn:diagrams.loki3.com/BracketList"/>
    <dgm:cxn modelId="{9E03A708-8258-4A6C-8D75-6A095C7CB796}" type="presParOf" srcId="{43B04D9F-7E8E-40DE-B09C-EC74EBD8CA60}" destId="{BFE6FD10-9369-414A-8CFB-8F7841C31816}" srcOrd="0" destOrd="0" presId="urn:diagrams.loki3.com/BracketList"/>
    <dgm:cxn modelId="{85B66051-C6BD-4FE4-A6E5-FA159E1C4C39}" type="presParOf" srcId="{43B04D9F-7E8E-40DE-B09C-EC74EBD8CA60}" destId="{A2FD856B-64C6-46F3-9433-9F896FF5480F}" srcOrd="1" destOrd="0" presId="urn:diagrams.loki3.com/BracketList"/>
    <dgm:cxn modelId="{112897F2-0B9A-40D8-AECE-015F5BCC3676}" type="presParOf" srcId="{43B04D9F-7E8E-40DE-B09C-EC74EBD8CA60}" destId="{71290458-53A1-4502-99B5-57BF2943C43A}" srcOrd="2" destOrd="0" presId="urn:diagrams.loki3.com/BracketList"/>
    <dgm:cxn modelId="{04731ED8-EB9C-459C-84B5-D9AC55D735BF}" type="presParOf" srcId="{43B04D9F-7E8E-40DE-B09C-EC74EBD8CA60}" destId="{CD0047AE-6E29-4B07-8D80-5FFF3CFEE3E8}" srcOrd="3" destOrd="0" presId="urn:diagrams.loki3.com/BracketList"/>
    <dgm:cxn modelId="{A0E0E5C1-077F-4A8F-BC78-2FFFDB4B3705}" type="presParOf" srcId="{A764178B-3234-458F-A3C3-0B4B7797F45A}" destId="{BCBD5173-A8D1-4D09-8781-D17793F2BC3A}" srcOrd="1" destOrd="0" presId="urn:diagrams.loki3.com/BracketList"/>
    <dgm:cxn modelId="{77F24F8C-0759-43F8-AE3E-CD607B1AFBE8}" type="presParOf" srcId="{A764178B-3234-458F-A3C3-0B4B7797F45A}" destId="{5964CAA5-6E40-4909-A350-3F1E8F1938A2}" srcOrd="2" destOrd="0" presId="urn:diagrams.loki3.com/BracketList"/>
    <dgm:cxn modelId="{A0CB653E-2A3E-4D3F-AB77-614D46FEEF4A}" type="presParOf" srcId="{5964CAA5-6E40-4909-A350-3F1E8F1938A2}" destId="{18AAA6DE-F22F-4A36-92D9-5D9C776E7FAE}" srcOrd="0" destOrd="0" presId="urn:diagrams.loki3.com/BracketList"/>
    <dgm:cxn modelId="{B5576477-2C5E-4B64-85D2-717F0CAA7556}" type="presParOf" srcId="{5964CAA5-6E40-4909-A350-3F1E8F1938A2}" destId="{C86C14D4-D57D-47E6-A4FE-176E67B9FF89}" srcOrd="1" destOrd="0" presId="urn:diagrams.loki3.com/BracketList"/>
    <dgm:cxn modelId="{A107ED9F-337C-4F19-93A4-9F722FA321CA}" type="presParOf" srcId="{5964CAA5-6E40-4909-A350-3F1E8F1938A2}" destId="{A6E7ED95-1219-4460-A1AB-FEFC1DBFD0DC}" srcOrd="2" destOrd="0" presId="urn:diagrams.loki3.com/BracketList"/>
    <dgm:cxn modelId="{A9ED2CD2-C8B5-4FF3-9B07-4C8CCE5B018C}" type="presParOf" srcId="{5964CAA5-6E40-4909-A350-3F1E8F1938A2}" destId="{726BAD97-C832-430C-B381-F3F9ADA306A3}" srcOrd="3" destOrd="0" presId="urn:diagrams.loki3.com/BracketList"/>
    <dgm:cxn modelId="{E6CDE25C-5007-451C-8A51-D4CC2D067EEB}" type="presParOf" srcId="{A764178B-3234-458F-A3C3-0B4B7797F45A}" destId="{3FD8BA0E-E1F7-466E-89A6-51C219371242}" srcOrd="3" destOrd="0" presId="urn:diagrams.loki3.com/BracketList"/>
    <dgm:cxn modelId="{4C0AD794-CFBB-420A-BDF3-14EDF2C83750}" type="presParOf" srcId="{A764178B-3234-458F-A3C3-0B4B7797F45A}" destId="{44895F24-3DD4-4825-94DD-F4BD270E7E4E}" srcOrd="4" destOrd="0" presId="urn:diagrams.loki3.com/BracketList"/>
    <dgm:cxn modelId="{201564E6-1174-4506-AC23-DA0284D245F3}" type="presParOf" srcId="{44895F24-3DD4-4825-94DD-F4BD270E7E4E}" destId="{0BE10906-F745-4D6B-91D2-FE8336DB7A1F}" srcOrd="0" destOrd="0" presId="urn:diagrams.loki3.com/BracketList"/>
    <dgm:cxn modelId="{B8CA1CD5-09F7-4BF2-9DAF-BAB6F68D8522}" type="presParOf" srcId="{44895F24-3DD4-4825-94DD-F4BD270E7E4E}" destId="{3E26361C-649C-4D01-92AE-F5728C5BAAED}" srcOrd="1" destOrd="0" presId="urn:diagrams.loki3.com/BracketList"/>
    <dgm:cxn modelId="{48F09417-59E8-42A1-9D46-19C1F163E0A8}" type="presParOf" srcId="{44895F24-3DD4-4825-94DD-F4BD270E7E4E}" destId="{F17FF66C-2DE1-4443-8C91-17161B9EB269}" srcOrd="2" destOrd="0" presId="urn:diagrams.loki3.com/BracketList"/>
    <dgm:cxn modelId="{F51D100D-8C39-455A-BC4B-515FBBBEE36A}" type="presParOf" srcId="{44895F24-3DD4-4825-94DD-F4BD270E7E4E}" destId="{439B7204-26AC-40BB-8CC7-FC998888977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923C02F-69D2-4535-BE16-DC05463E7621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2A92E3-B1CB-4BC2-AD1C-CD9ACBC5D6BC}">
      <dgm:prSet/>
      <dgm:spPr/>
      <dgm:t>
        <a:bodyPr/>
        <a:lstStyle/>
        <a:p>
          <a:pPr rtl="0"/>
          <a:r>
            <a:rPr lang="en-US" dirty="0" smtClean="0"/>
            <a:t>What is it?</a:t>
          </a:r>
          <a:endParaRPr lang="en-US" dirty="0"/>
        </a:p>
      </dgm:t>
    </dgm:pt>
    <dgm:pt modelId="{99DDD693-7B45-464A-B980-D963304B8587}" type="parTrans" cxnId="{F8E41A14-8B5F-475D-9716-224BADC2232A}">
      <dgm:prSet/>
      <dgm:spPr/>
      <dgm:t>
        <a:bodyPr/>
        <a:lstStyle/>
        <a:p>
          <a:endParaRPr lang="en-US"/>
        </a:p>
      </dgm:t>
    </dgm:pt>
    <dgm:pt modelId="{3EFDB206-4F32-46BB-A1CB-686C8A9E376D}" type="sibTrans" cxnId="{F8E41A14-8B5F-475D-9716-224BADC2232A}">
      <dgm:prSet/>
      <dgm:spPr/>
      <dgm:t>
        <a:bodyPr/>
        <a:lstStyle/>
        <a:p>
          <a:endParaRPr lang="en-US"/>
        </a:p>
      </dgm:t>
    </dgm:pt>
    <dgm:pt modelId="{EEBA17BA-4611-4070-BD2A-7A05F75F4E20}">
      <dgm:prSet/>
      <dgm:spPr/>
      <dgm:t>
        <a:bodyPr/>
        <a:lstStyle/>
        <a:p>
          <a:pPr rtl="0"/>
          <a:r>
            <a:rPr lang="en-US" dirty="0" smtClean="0"/>
            <a:t>How its taxed currently?</a:t>
          </a:r>
          <a:endParaRPr lang="en-US" dirty="0"/>
        </a:p>
      </dgm:t>
    </dgm:pt>
    <dgm:pt modelId="{F17D1613-22D6-42EF-97FD-89DDC007D5EC}" type="parTrans" cxnId="{B16CAD1C-5930-4677-AF07-3C13F3901980}">
      <dgm:prSet/>
      <dgm:spPr/>
      <dgm:t>
        <a:bodyPr/>
        <a:lstStyle/>
        <a:p>
          <a:endParaRPr lang="en-US"/>
        </a:p>
      </dgm:t>
    </dgm:pt>
    <dgm:pt modelId="{DEB86ABD-8BE2-4DEE-B43C-1301574CB540}" type="sibTrans" cxnId="{B16CAD1C-5930-4677-AF07-3C13F3901980}">
      <dgm:prSet/>
      <dgm:spPr/>
      <dgm:t>
        <a:bodyPr/>
        <a:lstStyle/>
        <a:p>
          <a:endParaRPr lang="en-US"/>
        </a:p>
      </dgm:t>
    </dgm:pt>
    <dgm:pt modelId="{402B8748-6778-4C30-A100-867EEBC0FD2C}">
      <dgm:prSet/>
      <dgm:spPr>
        <a:solidFill>
          <a:srgbClr val="92D050"/>
        </a:solidFill>
      </dgm:spPr>
      <dgm:t>
        <a:bodyPr/>
        <a:lstStyle/>
        <a:p>
          <a:pPr rtl="0"/>
          <a:r>
            <a:rPr lang="en-US" dirty="0" smtClean="0"/>
            <a:t>Why its taxed this way?</a:t>
          </a:r>
          <a:endParaRPr lang="en-US" dirty="0"/>
        </a:p>
      </dgm:t>
    </dgm:pt>
    <dgm:pt modelId="{3084E347-ABC8-484C-A15B-00B6EFAD7908}" type="parTrans" cxnId="{F6158E9E-77BD-4BB9-8F9D-2D72B71CE0C2}">
      <dgm:prSet/>
      <dgm:spPr/>
      <dgm:t>
        <a:bodyPr/>
        <a:lstStyle/>
        <a:p>
          <a:endParaRPr lang="en-US"/>
        </a:p>
      </dgm:t>
    </dgm:pt>
    <dgm:pt modelId="{0D8F83E0-0D65-4388-8CE9-983A710C4D70}" type="sibTrans" cxnId="{F6158E9E-77BD-4BB9-8F9D-2D72B71CE0C2}">
      <dgm:prSet/>
      <dgm:spPr/>
      <dgm:t>
        <a:bodyPr/>
        <a:lstStyle/>
        <a:p>
          <a:endParaRPr lang="en-US"/>
        </a:p>
      </dgm:t>
    </dgm:pt>
    <dgm:pt modelId="{B64875F7-EEFE-404D-83CF-1FA9F05FDD97}">
      <dgm:prSet/>
      <dgm:spPr/>
      <dgm:t>
        <a:bodyPr/>
        <a:lstStyle/>
        <a:p>
          <a:pPr rtl="0"/>
          <a:r>
            <a:rPr lang="en-US" dirty="0" smtClean="0"/>
            <a:t>In GST, how taxation will be?</a:t>
          </a:r>
          <a:endParaRPr lang="en-US" dirty="0"/>
        </a:p>
      </dgm:t>
    </dgm:pt>
    <dgm:pt modelId="{AEA47173-6F03-48E0-93FA-FD782D782A9D}" type="parTrans" cxnId="{7FB64263-D7DD-4CC0-899C-10CF5E0155B0}">
      <dgm:prSet/>
      <dgm:spPr/>
      <dgm:t>
        <a:bodyPr/>
        <a:lstStyle/>
        <a:p>
          <a:endParaRPr lang="en-US"/>
        </a:p>
      </dgm:t>
    </dgm:pt>
    <dgm:pt modelId="{C85E8156-4B30-47F3-BEE9-F20A78A6CBB2}" type="sibTrans" cxnId="{7FB64263-D7DD-4CC0-899C-10CF5E0155B0}">
      <dgm:prSet/>
      <dgm:spPr/>
      <dgm:t>
        <a:bodyPr/>
        <a:lstStyle/>
        <a:p>
          <a:endParaRPr lang="en-US"/>
        </a:p>
      </dgm:t>
    </dgm:pt>
    <dgm:pt modelId="{5A202D3D-787A-4047-9EA2-674DB6B8184B}">
      <dgm:prSet/>
      <dgm:spPr>
        <a:solidFill>
          <a:srgbClr val="FFC000"/>
        </a:solidFill>
      </dgm:spPr>
      <dgm:t>
        <a:bodyPr/>
        <a:lstStyle/>
        <a:p>
          <a:pPr rtl="0"/>
          <a:r>
            <a:rPr lang="en-US" dirty="0" smtClean="0"/>
            <a:t>Issues</a:t>
          </a:r>
          <a:endParaRPr lang="en-US" dirty="0"/>
        </a:p>
      </dgm:t>
    </dgm:pt>
    <dgm:pt modelId="{625B7D7E-3C2E-42DC-B4B5-9F179EDB44A0}" type="parTrans" cxnId="{EC082BFE-3281-4B90-9D86-E5CAA1E6D713}">
      <dgm:prSet/>
      <dgm:spPr/>
      <dgm:t>
        <a:bodyPr/>
        <a:lstStyle/>
        <a:p>
          <a:endParaRPr lang="en-US"/>
        </a:p>
      </dgm:t>
    </dgm:pt>
    <dgm:pt modelId="{7A915F15-D2B1-4BFF-841C-FAC6DAF00125}" type="sibTrans" cxnId="{EC082BFE-3281-4B90-9D86-E5CAA1E6D713}">
      <dgm:prSet/>
      <dgm:spPr/>
      <dgm:t>
        <a:bodyPr/>
        <a:lstStyle/>
        <a:p>
          <a:endParaRPr lang="en-US"/>
        </a:p>
      </dgm:t>
    </dgm:pt>
    <dgm:pt modelId="{9F8D812D-BAA1-42A5-AEFE-41DDD2232380}">
      <dgm:prSet/>
      <dgm:spPr/>
      <dgm:t>
        <a:bodyPr/>
        <a:lstStyle/>
        <a:p>
          <a:pPr rtl="0"/>
          <a:r>
            <a:rPr lang="en-US" dirty="0" smtClean="0"/>
            <a:t>Restaurant</a:t>
          </a:r>
          <a:endParaRPr lang="en-US" dirty="0"/>
        </a:p>
      </dgm:t>
    </dgm:pt>
    <dgm:pt modelId="{40B942E1-9D9A-4EDA-8EE1-0CC87F7D0F5F}" type="parTrans" cxnId="{63BF8EF6-A150-4BE8-9111-CECD365E087F}">
      <dgm:prSet/>
      <dgm:spPr/>
      <dgm:t>
        <a:bodyPr/>
        <a:lstStyle/>
        <a:p>
          <a:endParaRPr lang="en-US"/>
        </a:p>
      </dgm:t>
    </dgm:pt>
    <dgm:pt modelId="{B5E9885A-CFE6-439D-B508-F2DE84BBB15B}" type="sibTrans" cxnId="{63BF8EF6-A150-4BE8-9111-CECD365E087F}">
      <dgm:prSet/>
      <dgm:spPr/>
      <dgm:t>
        <a:bodyPr/>
        <a:lstStyle/>
        <a:p>
          <a:endParaRPr lang="en-US"/>
        </a:p>
      </dgm:t>
    </dgm:pt>
    <dgm:pt modelId="{D9428803-F7CE-4808-A6D3-29E5DE9782C9}">
      <dgm:prSet/>
      <dgm:spPr>
        <a:solidFill>
          <a:srgbClr val="C00000"/>
        </a:solidFill>
      </dgm:spPr>
      <dgm:t>
        <a:bodyPr/>
        <a:lstStyle/>
        <a:p>
          <a:pPr rtl="0"/>
          <a:r>
            <a:rPr lang="en-US" smtClean="0"/>
            <a:t>Impact</a:t>
          </a:r>
          <a:endParaRPr lang="en-US" dirty="0"/>
        </a:p>
      </dgm:t>
    </dgm:pt>
    <dgm:pt modelId="{AEF6894C-3841-4662-BC54-BD7B6805A4F0}" type="parTrans" cxnId="{2B51DBE0-6257-41BF-9190-6B575BC953BE}">
      <dgm:prSet/>
      <dgm:spPr/>
      <dgm:t>
        <a:bodyPr/>
        <a:lstStyle/>
        <a:p>
          <a:endParaRPr lang="en-US"/>
        </a:p>
      </dgm:t>
    </dgm:pt>
    <dgm:pt modelId="{CE6ECCBE-9B5D-4774-9803-C794404DE42E}" type="sibTrans" cxnId="{2B51DBE0-6257-41BF-9190-6B575BC953BE}">
      <dgm:prSet/>
      <dgm:spPr/>
      <dgm:t>
        <a:bodyPr/>
        <a:lstStyle/>
        <a:p>
          <a:endParaRPr lang="en-US"/>
        </a:p>
      </dgm:t>
    </dgm:pt>
    <dgm:pt modelId="{BCD52375-970C-403A-96DB-4A26BA7F00A9}" type="pres">
      <dgm:prSet presAssocID="{0923C02F-69D2-4535-BE16-DC05463E762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8FA8877-0091-4212-86DD-30027356CC56}" type="pres">
      <dgm:prSet presAssocID="{9F8D812D-BAA1-42A5-AEFE-41DDD2232380}" presName="singleCycle" presStyleCnt="0"/>
      <dgm:spPr/>
      <dgm:t>
        <a:bodyPr/>
        <a:lstStyle/>
        <a:p>
          <a:endParaRPr lang="en-US"/>
        </a:p>
      </dgm:t>
    </dgm:pt>
    <dgm:pt modelId="{13F9B6D4-37C1-477D-A5A6-3701491E5CA7}" type="pres">
      <dgm:prSet presAssocID="{9F8D812D-BAA1-42A5-AEFE-41DDD2232380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B1FE0D6B-FB1A-454A-978F-2FE41B9B0425}" type="pres">
      <dgm:prSet presAssocID="{99DDD693-7B45-464A-B980-D963304B8587}" presName="Name56" presStyleLbl="parChTrans1D2" presStyleIdx="0" presStyleCnt="6"/>
      <dgm:spPr/>
      <dgm:t>
        <a:bodyPr/>
        <a:lstStyle/>
        <a:p>
          <a:endParaRPr lang="en-US"/>
        </a:p>
      </dgm:t>
    </dgm:pt>
    <dgm:pt modelId="{6CBC5086-A431-43CB-9C8D-D06225D3713E}" type="pres">
      <dgm:prSet presAssocID="{DF2A92E3-B1CB-4BC2-AD1C-CD9ACBC5D6BC}" presName="text0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39A06-9443-4B3C-9284-C792EF9474A0}" type="pres">
      <dgm:prSet presAssocID="{F17D1613-22D6-42EF-97FD-89DDC007D5EC}" presName="Name56" presStyleLbl="parChTrans1D2" presStyleIdx="1" presStyleCnt="6"/>
      <dgm:spPr/>
      <dgm:t>
        <a:bodyPr/>
        <a:lstStyle/>
        <a:p>
          <a:endParaRPr lang="en-US"/>
        </a:p>
      </dgm:t>
    </dgm:pt>
    <dgm:pt modelId="{15F5CDEC-77B6-426C-AE2D-628461381573}" type="pres">
      <dgm:prSet presAssocID="{EEBA17BA-4611-4070-BD2A-7A05F75F4E20}" presName="text0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84FCA-E7C6-4554-A437-C796F06E1479}" type="pres">
      <dgm:prSet presAssocID="{3084E347-ABC8-484C-A15B-00B6EFAD7908}" presName="Name56" presStyleLbl="parChTrans1D2" presStyleIdx="2" presStyleCnt="6"/>
      <dgm:spPr/>
      <dgm:t>
        <a:bodyPr/>
        <a:lstStyle/>
        <a:p>
          <a:endParaRPr lang="en-US"/>
        </a:p>
      </dgm:t>
    </dgm:pt>
    <dgm:pt modelId="{FF1720D1-D78B-49D4-8BE7-93675DE8626D}" type="pres">
      <dgm:prSet presAssocID="{402B8748-6778-4C30-A100-867EEBC0FD2C}" presName="text0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063EA-1627-4DE2-867A-AEE6C8831C5F}" type="pres">
      <dgm:prSet presAssocID="{AEA47173-6F03-48E0-93FA-FD782D782A9D}" presName="Name56" presStyleLbl="parChTrans1D2" presStyleIdx="3" presStyleCnt="6"/>
      <dgm:spPr/>
      <dgm:t>
        <a:bodyPr/>
        <a:lstStyle/>
        <a:p>
          <a:endParaRPr lang="en-US"/>
        </a:p>
      </dgm:t>
    </dgm:pt>
    <dgm:pt modelId="{D62B6895-E381-4D98-BF82-68D49CF65841}" type="pres">
      <dgm:prSet presAssocID="{B64875F7-EEFE-404D-83CF-1FA9F05FDD97}" presName="text0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8D462-95CF-41AB-9D8A-5D4B18EAEC71}" type="pres">
      <dgm:prSet presAssocID="{625B7D7E-3C2E-42DC-B4B5-9F179EDB44A0}" presName="Name56" presStyleLbl="parChTrans1D2" presStyleIdx="4" presStyleCnt="6"/>
      <dgm:spPr/>
      <dgm:t>
        <a:bodyPr/>
        <a:lstStyle/>
        <a:p>
          <a:endParaRPr lang="en-US"/>
        </a:p>
      </dgm:t>
    </dgm:pt>
    <dgm:pt modelId="{A441C9F1-96BA-43E1-9EAA-5C69644CC3C6}" type="pres">
      <dgm:prSet presAssocID="{5A202D3D-787A-4047-9EA2-674DB6B8184B}" presName="text0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60D6D-045B-4002-9B18-526B24F93AFB}" type="pres">
      <dgm:prSet presAssocID="{AEF6894C-3841-4662-BC54-BD7B6805A4F0}" presName="Name56" presStyleLbl="parChTrans1D2" presStyleIdx="5" presStyleCnt="6"/>
      <dgm:spPr/>
      <dgm:t>
        <a:bodyPr/>
        <a:lstStyle/>
        <a:p>
          <a:endParaRPr lang="en-US"/>
        </a:p>
      </dgm:t>
    </dgm:pt>
    <dgm:pt modelId="{A9E13719-D914-483E-86B7-A492A4E9FC4C}" type="pres">
      <dgm:prSet presAssocID="{D9428803-F7CE-4808-A6D3-29E5DE9782C9}" presName="text0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7876B6-413C-481F-B031-C6295D42E234}" type="presOf" srcId="{402B8748-6778-4C30-A100-867EEBC0FD2C}" destId="{FF1720D1-D78B-49D4-8BE7-93675DE8626D}" srcOrd="0" destOrd="0" presId="urn:microsoft.com/office/officeart/2008/layout/RadialCluster"/>
    <dgm:cxn modelId="{429842E6-3C4B-41DC-A9F4-E74E32343CCB}" type="presOf" srcId="{D9428803-F7CE-4808-A6D3-29E5DE9782C9}" destId="{A9E13719-D914-483E-86B7-A492A4E9FC4C}" srcOrd="0" destOrd="0" presId="urn:microsoft.com/office/officeart/2008/layout/RadialCluster"/>
    <dgm:cxn modelId="{172C0ED6-5873-4985-B37E-DE646D51C7E4}" type="presOf" srcId="{5A202D3D-787A-4047-9EA2-674DB6B8184B}" destId="{A441C9F1-96BA-43E1-9EAA-5C69644CC3C6}" srcOrd="0" destOrd="0" presId="urn:microsoft.com/office/officeart/2008/layout/RadialCluster"/>
    <dgm:cxn modelId="{64C16A4A-4090-495E-9C73-3356CD196CB4}" type="presOf" srcId="{EEBA17BA-4611-4070-BD2A-7A05F75F4E20}" destId="{15F5CDEC-77B6-426C-AE2D-628461381573}" srcOrd="0" destOrd="0" presId="urn:microsoft.com/office/officeart/2008/layout/RadialCluster"/>
    <dgm:cxn modelId="{34537CA9-4F2C-4CC9-BDD0-EF10A6D1C631}" type="presOf" srcId="{99DDD693-7B45-464A-B980-D963304B8587}" destId="{B1FE0D6B-FB1A-454A-978F-2FE41B9B0425}" srcOrd="0" destOrd="0" presId="urn:microsoft.com/office/officeart/2008/layout/RadialCluster"/>
    <dgm:cxn modelId="{7F8760CD-B345-4AEC-8556-0C57F05EDEE9}" type="presOf" srcId="{0923C02F-69D2-4535-BE16-DC05463E7621}" destId="{BCD52375-970C-403A-96DB-4A26BA7F00A9}" srcOrd="0" destOrd="0" presId="urn:microsoft.com/office/officeart/2008/layout/RadialCluster"/>
    <dgm:cxn modelId="{F6158E9E-77BD-4BB9-8F9D-2D72B71CE0C2}" srcId="{9F8D812D-BAA1-42A5-AEFE-41DDD2232380}" destId="{402B8748-6778-4C30-A100-867EEBC0FD2C}" srcOrd="2" destOrd="0" parTransId="{3084E347-ABC8-484C-A15B-00B6EFAD7908}" sibTransId="{0D8F83E0-0D65-4388-8CE9-983A710C4D70}"/>
    <dgm:cxn modelId="{DA3FC200-67EE-4A7C-BF1E-2A5441A89A1F}" type="presOf" srcId="{AEF6894C-3841-4662-BC54-BD7B6805A4F0}" destId="{BEF60D6D-045B-4002-9B18-526B24F93AFB}" srcOrd="0" destOrd="0" presId="urn:microsoft.com/office/officeart/2008/layout/RadialCluster"/>
    <dgm:cxn modelId="{713BEC24-FEB9-43F2-A277-9F7D346730BE}" type="presOf" srcId="{AEA47173-6F03-48E0-93FA-FD782D782A9D}" destId="{188063EA-1627-4DE2-867A-AEE6C8831C5F}" srcOrd="0" destOrd="0" presId="urn:microsoft.com/office/officeart/2008/layout/RadialCluster"/>
    <dgm:cxn modelId="{F8E41A14-8B5F-475D-9716-224BADC2232A}" srcId="{9F8D812D-BAA1-42A5-AEFE-41DDD2232380}" destId="{DF2A92E3-B1CB-4BC2-AD1C-CD9ACBC5D6BC}" srcOrd="0" destOrd="0" parTransId="{99DDD693-7B45-464A-B980-D963304B8587}" sibTransId="{3EFDB206-4F32-46BB-A1CB-686C8A9E376D}"/>
    <dgm:cxn modelId="{FA9BEB94-A7A9-4164-831D-8B47576B07A8}" type="presOf" srcId="{9F8D812D-BAA1-42A5-AEFE-41DDD2232380}" destId="{13F9B6D4-37C1-477D-A5A6-3701491E5CA7}" srcOrd="0" destOrd="0" presId="urn:microsoft.com/office/officeart/2008/layout/RadialCluster"/>
    <dgm:cxn modelId="{63BF8EF6-A150-4BE8-9111-CECD365E087F}" srcId="{0923C02F-69D2-4535-BE16-DC05463E7621}" destId="{9F8D812D-BAA1-42A5-AEFE-41DDD2232380}" srcOrd="0" destOrd="0" parTransId="{40B942E1-9D9A-4EDA-8EE1-0CC87F7D0F5F}" sibTransId="{B5E9885A-CFE6-439D-B508-F2DE84BBB15B}"/>
    <dgm:cxn modelId="{781E308E-83F7-438F-AE3A-B6D375D21179}" type="presOf" srcId="{F17D1613-22D6-42EF-97FD-89DDC007D5EC}" destId="{50A39A06-9443-4B3C-9284-C792EF9474A0}" srcOrd="0" destOrd="0" presId="urn:microsoft.com/office/officeart/2008/layout/RadialCluster"/>
    <dgm:cxn modelId="{7FB64263-D7DD-4CC0-899C-10CF5E0155B0}" srcId="{9F8D812D-BAA1-42A5-AEFE-41DDD2232380}" destId="{B64875F7-EEFE-404D-83CF-1FA9F05FDD97}" srcOrd="3" destOrd="0" parTransId="{AEA47173-6F03-48E0-93FA-FD782D782A9D}" sibTransId="{C85E8156-4B30-47F3-BEE9-F20A78A6CBB2}"/>
    <dgm:cxn modelId="{2B51DBE0-6257-41BF-9190-6B575BC953BE}" srcId="{9F8D812D-BAA1-42A5-AEFE-41DDD2232380}" destId="{D9428803-F7CE-4808-A6D3-29E5DE9782C9}" srcOrd="5" destOrd="0" parTransId="{AEF6894C-3841-4662-BC54-BD7B6805A4F0}" sibTransId="{CE6ECCBE-9B5D-4774-9803-C794404DE42E}"/>
    <dgm:cxn modelId="{9D8A65F4-02B6-40E5-A3D2-CC0DEAA1BCD2}" type="presOf" srcId="{3084E347-ABC8-484C-A15B-00B6EFAD7908}" destId="{CCF84FCA-E7C6-4554-A437-C796F06E1479}" srcOrd="0" destOrd="0" presId="urn:microsoft.com/office/officeart/2008/layout/RadialCluster"/>
    <dgm:cxn modelId="{B16CAD1C-5930-4677-AF07-3C13F3901980}" srcId="{9F8D812D-BAA1-42A5-AEFE-41DDD2232380}" destId="{EEBA17BA-4611-4070-BD2A-7A05F75F4E20}" srcOrd="1" destOrd="0" parTransId="{F17D1613-22D6-42EF-97FD-89DDC007D5EC}" sibTransId="{DEB86ABD-8BE2-4DEE-B43C-1301574CB540}"/>
    <dgm:cxn modelId="{EC082BFE-3281-4B90-9D86-E5CAA1E6D713}" srcId="{9F8D812D-BAA1-42A5-AEFE-41DDD2232380}" destId="{5A202D3D-787A-4047-9EA2-674DB6B8184B}" srcOrd="4" destOrd="0" parTransId="{625B7D7E-3C2E-42DC-B4B5-9F179EDB44A0}" sibTransId="{7A915F15-D2B1-4BFF-841C-FAC6DAF00125}"/>
    <dgm:cxn modelId="{A8D9F5B9-728F-43A9-837C-9F6C79E45666}" type="presOf" srcId="{DF2A92E3-B1CB-4BC2-AD1C-CD9ACBC5D6BC}" destId="{6CBC5086-A431-43CB-9C8D-D06225D3713E}" srcOrd="0" destOrd="0" presId="urn:microsoft.com/office/officeart/2008/layout/RadialCluster"/>
    <dgm:cxn modelId="{F3FE792F-D516-48DA-87C8-E8CA816365E3}" type="presOf" srcId="{625B7D7E-3C2E-42DC-B4B5-9F179EDB44A0}" destId="{4A08D462-95CF-41AB-9D8A-5D4B18EAEC71}" srcOrd="0" destOrd="0" presId="urn:microsoft.com/office/officeart/2008/layout/RadialCluster"/>
    <dgm:cxn modelId="{98A23E2C-D9A5-44B1-9668-63E166815F12}" type="presOf" srcId="{B64875F7-EEFE-404D-83CF-1FA9F05FDD97}" destId="{D62B6895-E381-4D98-BF82-68D49CF65841}" srcOrd="0" destOrd="0" presId="urn:microsoft.com/office/officeart/2008/layout/RadialCluster"/>
    <dgm:cxn modelId="{0AFA8912-52AB-409A-8592-629E5910290F}" type="presParOf" srcId="{BCD52375-970C-403A-96DB-4A26BA7F00A9}" destId="{18FA8877-0091-4212-86DD-30027356CC56}" srcOrd="0" destOrd="0" presId="urn:microsoft.com/office/officeart/2008/layout/RadialCluster"/>
    <dgm:cxn modelId="{15F78007-9256-4EDA-991F-FCDA366165CE}" type="presParOf" srcId="{18FA8877-0091-4212-86DD-30027356CC56}" destId="{13F9B6D4-37C1-477D-A5A6-3701491E5CA7}" srcOrd="0" destOrd="0" presId="urn:microsoft.com/office/officeart/2008/layout/RadialCluster"/>
    <dgm:cxn modelId="{F86579D7-9FB5-4F5B-9C6D-D950E8803352}" type="presParOf" srcId="{18FA8877-0091-4212-86DD-30027356CC56}" destId="{B1FE0D6B-FB1A-454A-978F-2FE41B9B0425}" srcOrd="1" destOrd="0" presId="urn:microsoft.com/office/officeart/2008/layout/RadialCluster"/>
    <dgm:cxn modelId="{585A5872-E586-4E15-9200-2951A5124349}" type="presParOf" srcId="{18FA8877-0091-4212-86DD-30027356CC56}" destId="{6CBC5086-A431-43CB-9C8D-D06225D3713E}" srcOrd="2" destOrd="0" presId="urn:microsoft.com/office/officeart/2008/layout/RadialCluster"/>
    <dgm:cxn modelId="{AF3F23C9-2AD5-47F1-84A8-8AE2A8C2F53C}" type="presParOf" srcId="{18FA8877-0091-4212-86DD-30027356CC56}" destId="{50A39A06-9443-4B3C-9284-C792EF9474A0}" srcOrd="3" destOrd="0" presId="urn:microsoft.com/office/officeart/2008/layout/RadialCluster"/>
    <dgm:cxn modelId="{6BE29692-1D3B-4360-80D7-B1E0212B2C45}" type="presParOf" srcId="{18FA8877-0091-4212-86DD-30027356CC56}" destId="{15F5CDEC-77B6-426C-AE2D-628461381573}" srcOrd="4" destOrd="0" presId="urn:microsoft.com/office/officeart/2008/layout/RadialCluster"/>
    <dgm:cxn modelId="{E44FEBEB-3CFA-4318-BB75-67BF2BD99B6F}" type="presParOf" srcId="{18FA8877-0091-4212-86DD-30027356CC56}" destId="{CCF84FCA-E7C6-4554-A437-C796F06E1479}" srcOrd="5" destOrd="0" presId="urn:microsoft.com/office/officeart/2008/layout/RadialCluster"/>
    <dgm:cxn modelId="{382EBE59-D051-4124-8F07-C92DB638A042}" type="presParOf" srcId="{18FA8877-0091-4212-86DD-30027356CC56}" destId="{FF1720D1-D78B-49D4-8BE7-93675DE8626D}" srcOrd="6" destOrd="0" presId="urn:microsoft.com/office/officeart/2008/layout/RadialCluster"/>
    <dgm:cxn modelId="{2CB70995-A8DB-490A-B93B-8D3B25CACDAC}" type="presParOf" srcId="{18FA8877-0091-4212-86DD-30027356CC56}" destId="{188063EA-1627-4DE2-867A-AEE6C8831C5F}" srcOrd="7" destOrd="0" presId="urn:microsoft.com/office/officeart/2008/layout/RadialCluster"/>
    <dgm:cxn modelId="{0E25D847-DAFC-4983-A69B-B8E9363D8879}" type="presParOf" srcId="{18FA8877-0091-4212-86DD-30027356CC56}" destId="{D62B6895-E381-4D98-BF82-68D49CF65841}" srcOrd="8" destOrd="0" presId="urn:microsoft.com/office/officeart/2008/layout/RadialCluster"/>
    <dgm:cxn modelId="{084E2D11-09FD-461C-ABBA-846B185F6138}" type="presParOf" srcId="{18FA8877-0091-4212-86DD-30027356CC56}" destId="{4A08D462-95CF-41AB-9D8A-5D4B18EAEC71}" srcOrd="9" destOrd="0" presId="urn:microsoft.com/office/officeart/2008/layout/RadialCluster"/>
    <dgm:cxn modelId="{288CCC1D-367C-4AF8-9919-92716388AEB2}" type="presParOf" srcId="{18FA8877-0091-4212-86DD-30027356CC56}" destId="{A441C9F1-96BA-43E1-9EAA-5C69644CC3C6}" srcOrd="10" destOrd="0" presId="urn:microsoft.com/office/officeart/2008/layout/RadialCluster"/>
    <dgm:cxn modelId="{3F998A3B-2206-4A85-8B94-3229BF0CF753}" type="presParOf" srcId="{18FA8877-0091-4212-86DD-30027356CC56}" destId="{BEF60D6D-045B-4002-9B18-526B24F93AFB}" srcOrd="11" destOrd="0" presId="urn:microsoft.com/office/officeart/2008/layout/RadialCluster"/>
    <dgm:cxn modelId="{ECD3B945-ABAE-4D96-8891-B536A46593BF}" type="presParOf" srcId="{18FA8877-0091-4212-86DD-30027356CC56}" destId="{A9E13719-D914-483E-86B7-A492A4E9FC4C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BC78A26-733F-417F-A75E-5BB173DD2127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1535BE-BE48-48F1-8D3F-29844B568F99}">
      <dgm:prSet phldrT="[Text]"/>
      <dgm:spPr/>
      <dgm:t>
        <a:bodyPr/>
        <a:lstStyle/>
        <a:p>
          <a:r>
            <a:rPr lang="en-US" dirty="0" smtClean="0"/>
            <a:t>Goods</a:t>
          </a:r>
          <a:endParaRPr lang="en-US" dirty="0"/>
        </a:p>
      </dgm:t>
    </dgm:pt>
    <dgm:pt modelId="{0773CCC3-29E2-496C-9964-9DF23ECA2587}" type="parTrans" cxnId="{A1B2C207-A9AD-44EB-9331-6D94F3475787}">
      <dgm:prSet/>
      <dgm:spPr/>
      <dgm:t>
        <a:bodyPr/>
        <a:lstStyle/>
        <a:p>
          <a:endParaRPr lang="en-US"/>
        </a:p>
      </dgm:t>
    </dgm:pt>
    <dgm:pt modelId="{D132C948-2290-4C8A-B61E-8A94853E4A1F}" type="sibTrans" cxnId="{A1B2C207-A9AD-44EB-9331-6D94F3475787}">
      <dgm:prSet/>
      <dgm:spPr/>
      <dgm:t>
        <a:bodyPr/>
        <a:lstStyle/>
        <a:p>
          <a:endParaRPr lang="en-US"/>
        </a:p>
      </dgm:t>
    </dgm:pt>
    <dgm:pt modelId="{4E96CB59-18B5-4C97-8E35-5747213C6E4C}">
      <dgm:prSet phldrT="[Text]"/>
      <dgm:spPr/>
      <dgm:t>
        <a:bodyPr/>
        <a:lstStyle/>
        <a:p>
          <a:r>
            <a:rPr lang="en-US" dirty="0" smtClean="0"/>
            <a:t>Services</a:t>
          </a:r>
          <a:endParaRPr lang="en-US" dirty="0"/>
        </a:p>
      </dgm:t>
    </dgm:pt>
    <dgm:pt modelId="{ED1FB6E6-DCB2-4DC0-970E-CC54C3F9050D}" type="parTrans" cxnId="{A33659FD-9603-49DA-ABC5-403578B9521B}">
      <dgm:prSet/>
      <dgm:spPr/>
      <dgm:t>
        <a:bodyPr/>
        <a:lstStyle/>
        <a:p>
          <a:endParaRPr lang="en-US"/>
        </a:p>
      </dgm:t>
    </dgm:pt>
    <dgm:pt modelId="{B2D27FDA-5ACF-4035-951E-1B8EE1397267}" type="sibTrans" cxnId="{A33659FD-9603-49DA-ABC5-403578B9521B}">
      <dgm:prSet/>
      <dgm:spPr/>
      <dgm:t>
        <a:bodyPr/>
        <a:lstStyle/>
        <a:p>
          <a:endParaRPr lang="en-US"/>
        </a:p>
      </dgm:t>
    </dgm:pt>
    <dgm:pt modelId="{30FAE7F3-2174-47C8-B29F-23D3C4AAFD5F}">
      <dgm:prSet phldrT="[Text]"/>
      <dgm:spPr/>
      <dgm:t>
        <a:bodyPr/>
        <a:lstStyle/>
        <a:p>
          <a:r>
            <a:rPr lang="en-US" dirty="0" smtClean="0"/>
            <a:t>Restaurant</a:t>
          </a:r>
          <a:endParaRPr lang="en-US" dirty="0"/>
        </a:p>
      </dgm:t>
    </dgm:pt>
    <dgm:pt modelId="{4C498E37-0EE8-42F9-879D-8E4DB93F69F9}" type="parTrans" cxnId="{A912D7AE-333E-45E5-B9F6-A3F0B719CE89}">
      <dgm:prSet/>
      <dgm:spPr/>
      <dgm:t>
        <a:bodyPr/>
        <a:lstStyle/>
        <a:p>
          <a:endParaRPr lang="en-US"/>
        </a:p>
      </dgm:t>
    </dgm:pt>
    <dgm:pt modelId="{3B36B6D0-2F04-4945-A1F5-A0A452F7B952}" type="sibTrans" cxnId="{A912D7AE-333E-45E5-B9F6-A3F0B719CE89}">
      <dgm:prSet/>
      <dgm:spPr/>
      <dgm:t>
        <a:bodyPr/>
        <a:lstStyle/>
        <a:p>
          <a:endParaRPr lang="en-US"/>
        </a:p>
      </dgm:t>
    </dgm:pt>
    <dgm:pt modelId="{4F7CE3B7-19DC-4C65-BE56-0C94F410A267}" type="pres">
      <dgm:prSet presAssocID="{8BC78A26-733F-417F-A75E-5BB173DD21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85C105-FDA4-4125-B627-0EE2B63ECB8F}" type="pres">
      <dgm:prSet presAssocID="{8BC78A26-733F-417F-A75E-5BB173DD2127}" presName="vNodes" presStyleCnt="0"/>
      <dgm:spPr/>
    </dgm:pt>
    <dgm:pt modelId="{19591FA2-8AD9-479D-AAC9-E83A75CDD36A}" type="pres">
      <dgm:prSet presAssocID="{EA1535BE-BE48-48F1-8D3F-29844B568F9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0B185-A0F9-4CA0-8EB4-A813C506B0D3}" type="pres">
      <dgm:prSet presAssocID="{D132C948-2290-4C8A-B61E-8A94853E4A1F}" presName="spacerT" presStyleCnt="0"/>
      <dgm:spPr/>
    </dgm:pt>
    <dgm:pt modelId="{18C1E9D6-73C5-4410-80B0-F47F49234B1C}" type="pres">
      <dgm:prSet presAssocID="{D132C948-2290-4C8A-B61E-8A94853E4A1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E5C899CD-A6B7-4290-81C5-A109D22A6823}" type="pres">
      <dgm:prSet presAssocID="{D132C948-2290-4C8A-B61E-8A94853E4A1F}" presName="spacerB" presStyleCnt="0"/>
      <dgm:spPr/>
    </dgm:pt>
    <dgm:pt modelId="{2B50A6FC-8778-4FB7-A1C4-C6C8BDC828D4}" type="pres">
      <dgm:prSet presAssocID="{4E96CB59-18B5-4C97-8E35-5747213C6E4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7857C-7E22-4630-8DB9-56610992C01D}" type="pres">
      <dgm:prSet presAssocID="{8BC78A26-733F-417F-A75E-5BB173DD2127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BD5999B7-A5C3-4CD6-ABD6-95F958C4D788}" type="pres">
      <dgm:prSet presAssocID="{8BC78A26-733F-417F-A75E-5BB173DD212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74BADB6-78C5-4C50-98AE-F634F02E3D65}" type="pres">
      <dgm:prSet presAssocID="{8BC78A26-733F-417F-A75E-5BB173DD212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BBDB70-6BBC-43F9-9E89-63369379341A}" type="presOf" srcId="{D132C948-2290-4C8A-B61E-8A94853E4A1F}" destId="{18C1E9D6-73C5-4410-80B0-F47F49234B1C}" srcOrd="0" destOrd="0" presId="urn:microsoft.com/office/officeart/2005/8/layout/equation2"/>
    <dgm:cxn modelId="{576701CD-3274-4512-9D15-4E7D04763454}" type="presOf" srcId="{30FAE7F3-2174-47C8-B29F-23D3C4AAFD5F}" destId="{574BADB6-78C5-4C50-98AE-F634F02E3D65}" srcOrd="0" destOrd="0" presId="urn:microsoft.com/office/officeart/2005/8/layout/equation2"/>
    <dgm:cxn modelId="{CB19D10C-E226-4F20-8095-14725D75ACAB}" type="presOf" srcId="{EA1535BE-BE48-48F1-8D3F-29844B568F99}" destId="{19591FA2-8AD9-479D-AAC9-E83A75CDD36A}" srcOrd="0" destOrd="0" presId="urn:microsoft.com/office/officeart/2005/8/layout/equation2"/>
    <dgm:cxn modelId="{86DDF120-320E-4D23-BA64-FD86D94815FF}" type="presOf" srcId="{B2D27FDA-5ACF-4035-951E-1B8EE1397267}" destId="{A947857C-7E22-4630-8DB9-56610992C01D}" srcOrd="0" destOrd="0" presId="urn:microsoft.com/office/officeart/2005/8/layout/equation2"/>
    <dgm:cxn modelId="{A912D7AE-333E-45E5-B9F6-A3F0B719CE89}" srcId="{8BC78A26-733F-417F-A75E-5BB173DD2127}" destId="{30FAE7F3-2174-47C8-B29F-23D3C4AAFD5F}" srcOrd="2" destOrd="0" parTransId="{4C498E37-0EE8-42F9-879D-8E4DB93F69F9}" sibTransId="{3B36B6D0-2F04-4945-A1F5-A0A452F7B952}"/>
    <dgm:cxn modelId="{74609A85-1BBC-4D82-8B18-A3A77C300C4C}" type="presOf" srcId="{8BC78A26-733F-417F-A75E-5BB173DD2127}" destId="{4F7CE3B7-19DC-4C65-BE56-0C94F410A267}" srcOrd="0" destOrd="0" presId="urn:microsoft.com/office/officeart/2005/8/layout/equation2"/>
    <dgm:cxn modelId="{A33659FD-9603-49DA-ABC5-403578B9521B}" srcId="{8BC78A26-733F-417F-A75E-5BB173DD2127}" destId="{4E96CB59-18B5-4C97-8E35-5747213C6E4C}" srcOrd="1" destOrd="0" parTransId="{ED1FB6E6-DCB2-4DC0-970E-CC54C3F9050D}" sibTransId="{B2D27FDA-5ACF-4035-951E-1B8EE1397267}"/>
    <dgm:cxn modelId="{8F059544-0FE4-4F8A-A6FC-ACA96732565D}" type="presOf" srcId="{4E96CB59-18B5-4C97-8E35-5747213C6E4C}" destId="{2B50A6FC-8778-4FB7-A1C4-C6C8BDC828D4}" srcOrd="0" destOrd="0" presId="urn:microsoft.com/office/officeart/2005/8/layout/equation2"/>
    <dgm:cxn modelId="{859BE748-0807-4465-AFF9-4D41AFB488BF}" type="presOf" srcId="{B2D27FDA-5ACF-4035-951E-1B8EE1397267}" destId="{BD5999B7-A5C3-4CD6-ABD6-95F958C4D788}" srcOrd="1" destOrd="0" presId="urn:microsoft.com/office/officeart/2005/8/layout/equation2"/>
    <dgm:cxn modelId="{A1B2C207-A9AD-44EB-9331-6D94F3475787}" srcId="{8BC78A26-733F-417F-A75E-5BB173DD2127}" destId="{EA1535BE-BE48-48F1-8D3F-29844B568F99}" srcOrd="0" destOrd="0" parTransId="{0773CCC3-29E2-496C-9964-9DF23ECA2587}" sibTransId="{D132C948-2290-4C8A-B61E-8A94853E4A1F}"/>
    <dgm:cxn modelId="{61BA55A9-8864-41A2-9553-D22B25B9FFDD}" type="presParOf" srcId="{4F7CE3B7-19DC-4C65-BE56-0C94F410A267}" destId="{3385C105-FDA4-4125-B627-0EE2B63ECB8F}" srcOrd="0" destOrd="0" presId="urn:microsoft.com/office/officeart/2005/8/layout/equation2"/>
    <dgm:cxn modelId="{73DE192C-3C9A-4180-BFBF-C151849351FA}" type="presParOf" srcId="{3385C105-FDA4-4125-B627-0EE2B63ECB8F}" destId="{19591FA2-8AD9-479D-AAC9-E83A75CDD36A}" srcOrd="0" destOrd="0" presId="urn:microsoft.com/office/officeart/2005/8/layout/equation2"/>
    <dgm:cxn modelId="{89DA9C32-60D2-406E-A34E-E95F8AD7E3DB}" type="presParOf" srcId="{3385C105-FDA4-4125-B627-0EE2B63ECB8F}" destId="{EA00B185-A0F9-4CA0-8EB4-A813C506B0D3}" srcOrd="1" destOrd="0" presId="urn:microsoft.com/office/officeart/2005/8/layout/equation2"/>
    <dgm:cxn modelId="{FD4FBB8D-260C-4141-8D32-1C5CADFF2ABD}" type="presParOf" srcId="{3385C105-FDA4-4125-B627-0EE2B63ECB8F}" destId="{18C1E9D6-73C5-4410-80B0-F47F49234B1C}" srcOrd="2" destOrd="0" presId="urn:microsoft.com/office/officeart/2005/8/layout/equation2"/>
    <dgm:cxn modelId="{F1E00DCE-9E40-4292-AB61-3F3773DA9E48}" type="presParOf" srcId="{3385C105-FDA4-4125-B627-0EE2B63ECB8F}" destId="{E5C899CD-A6B7-4290-81C5-A109D22A6823}" srcOrd="3" destOrd="0" presId="urn:microsoft.com/office/officeart/2005/8/layout/equation2"/>
    <dgm:cxn modelId="{EEE8535F-8FE6-4DD4-B26A-702784859013}" type="presParOf" srcId="{3385C105-FDA4-4125-B627-0EE2B63ECB8F}" destId="{2B50A6FC-8778-4FB7-A1C4-C6C8BDC828D4}" srcOrd="4" destOrd="0" presId="urn:microsoft.com/office/officeart/2005/8/layout/equation2"/>
    <dgm:cxn modelId="{2613D2BC-7F98-4AE3-B10C-EA626CD0A4D9}" type="presParOf" srcId="{4F7CE3B7-19DC-4C65-BE56-0C94F410A267}" destId="{A947857C-7E22-4630-8DB9-56610992C01D}" srcOrd="1" destOrd="0" presId="urn:microsoft.com/office/officeart/2005/8/layout/equation2"/>
    <dgm:cxn modelId="{5F208A99-4C2B-4E58-815A-C4FFE924C9E8}" type="presParOf" srcId="{A947857C-7E22-4630-8DB9-56610992C01D}" destId="{BD5999B7-A5C3-4CD6-ABD6-95F958C4D788}" srcOrd="0" destOrd="0" presId="urn:microsoft.com/office/officeart/2005/8/layout/equation2"/>
    <dgm:cxn modelId="{F30736A8-D80C-4411-9355-0F986E53A619}" type="presParOf" srcId="{4F7CE3B7-19DC-4C65-BE56-0C94F410A267}" destId="{574BADB6-78C5-4C50-98AE-F634F02E3D6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D93545E-BE59-4434-9011-C5B6A9C6EE5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25D07F5-0200-46CB-9A44-21EE4263F59E}">
      <dgm:prSet phldrT="[Text]"/>
      <dgm:spPr/>
      <dgm:t>
        <a:bodyPr/>
        <a:lstStyle/>
        <a:p>
          <a:r>
            <a:rPr lang="en-US" dirty="0" smtClean="0"/>
            <a:t>Restaurant</a:t>
          </a:r>
          <a:endParaRPr lang="en-US" dirty="0"/>
        </a:p>
      </dgm:t>
    </dgm:pt>
    <dgm:pt modelId="{45A822B9-8E0D-44D7-B53D-3F2683FD326E}" type="parTrans" cxnId="{C7C5BD4F-6026-4570-A18F-DCF6E6AB745F}">
      <dgm:prSet/>
      <dgm:spPr/>
      <dgm:t>
        <a:bodyPr/>
        <a:lstStyle/>
        <a:p>
          <a:endParaRPr lang="en-US"/>
        </a:p>
      </dgm:t>
    </dgm:pt>
    <dgm:pt modelId="{A7AD3D78-0B8A-4C8C-8421-6962A49F990F}" type="sibTrans" cxnId="{C7C5BD4F-6026-4570-A18F-DCF6E6AB745F}">
      <dgm:prSet/>
      <dgm:spPr/>
      <dgm:t>
        <a:bodyPr/>
        <a:lstStyle/>
        <a:p>
          <a:endParaRPr lang="en-US"/>
        </a:p>
      </dgm:t>
    </dgm:pt>
    <dgm:pt modelId="{C0CAEBDD-0E51-4723-9763-6779996ACA90}">
      <dgm:prSet phldrT="[Text]"/>
      <dgm:spPr/>
      <dgm:t>
        <a:bodyPr/>
        <a:lstStyle/>
        <a:p>
          <a:r>
            <a:rPr lang="en-US" dirty="0" smtClean="0"/>
            <a:t>A/c</a:t>
          </a:r>
          <a:endParaRPr lang="en-US" dirty="0"/>
        </a:p>
      </dgm:t>
    </dgm:pt>
    <dgm:pt modelId="{5118AF39-D8AF-4204-B6A4-1891FCAEF675}" type="parTrans" cxnId="{72EDE356-CBDA-40AB-9FAF-6E76619CF87C}">
      <dgm:prSet/>
      <dgm:spPr/>
      <dgm:t>
        <a:bodyPr/>
        <a:lstStyle/>
        <a:p>
          <a:endParaRPr lang="en-US"/>
        </a:p>
      </dgm:t>
    </dgm:pt>
    <dgm:pt modelId="{37AD3EF3-CA4B-49C8-9BA1-9E24D1362458}" type="sibTrans" cxnId="{72EDE356-CBDA-40AB-9FAF-6E76619CF87C}">
      <dgm:prSet/>
      <dgm:spPr/>
      <dgm:t>
        <a:bodyPr/>
        <a:lstStyle/>
        <a:p>
          <a:endParaRPr lang="en-US"/>
        </a:p>
      </dgm:t>
    </dgm:pt>
    <dgm:pt modelId="{4E1AA223-C97D-4F91-8564-1015AD1D4912}">
      <dgm:prSet phldrT="[Text]"/>
      <dgm:spPr/>
      <dgm:t>
        <a:bodyPr/>
        <a:lstStyle/>
        <a:p>
          <a:r>
            <a:rPr lang="en-US" dirty="0" smtClean="0"/>
            <a:t>Non-a/c</a:t>
          </a:r>
          <a:endParaRPr lang="en-US" dirty="0"/>
        </a:p>
      </dgm:t>
    </dgm:pt>
    <dgm:pt modelId="{08B18F9D-C884-4AC0-AA90-E108180C4057}" type="parTrans" cxnId="{A8C41F4C-9FF9-4E48-91E4-1DA11C323693}">
      <dgm:prSet/>
      <dgm:spPr/>
      <dgm:t>
        <a:bodyPr/>
        <a:lstStyle/>
        <a:p>
          <a:endParaRPr lang="en-US"/>
        </a:p>
      </dgm:t>
    </dgm:pt>
    <dgm:pt modelId="{AB5FB907-7797-4453-B1E5-C2BD66556DD9}" type="sibTrans" cxnId="{A8C41F4C-9FF9-4E48-91E4-1DA11C323693}">
      <dgm:prSet/>
      <dgm:spPr/>
      <dgm:t>
        <a:bodyPr/>
        <a:lstStyle/>
        <a:p>
          <a:endParaRPr lang="en-US"/>
        </a:p>
      </dgm:t>
    </dgm:pt>
    <dgm:pt modelId="{5A5DFB54-BB18-4E28-9DFF-F1C1A1886DE0}">
      <dgm:prSet phldrT="[Text]"/>
      <dgm:spPr/>
      <dgm:t>
        <a:bodyPr/>
        <a:lstStyle/>
        <a:p>
          <a:r>
            <a:rPr lang="en-US" dirty="0" smtClean="0"/>
            <a:t>VAT</a:t>
          </a:r>
          <a:endParaRPr lang="en-US" dirty="0"/>
        </a:p>
      </dgm:t>
    </dgm:pt>
    <dgm:pt modelId="{B57632E0-89A2-47D9-8DB4-A5E750F2CF0D}" type="parTrans" cxnId="{0C930B9B-BC77-48FB-B66E-5C5B1E6A2DA4}">
      <dgm:prSet/>
      <dgm:spPr/>
      <dgm:t>
        <a:bodyPr/>
        <a:lstStyle/>
        <a:p>
          <a:endParaRPr lang="en-US"/>
        </a:p>
      </dgm:t>
    </dgm:pt>
    <dgm:pt modelId="{12D7489D-7809-40A6-BB5F-7FF11F667FEE}" type="sibTrans" cxnId="{0C930B9B-BC77-48FB-B66E-5C5B1E6A2DA4}">
      <dgm:prSet/>
      <dgm:spPr/>
      <dgm:t>
        <a:bodyPr/>
        <a:lstStyle/>
        <a:p>
          <a:endParaRPr lang="en-US"/>
        </a:p>
      </dgm:t>
    </dgm:pt>
    <dgm:pt modelId="{3E73777A-F52F-42DD-831A-8114FF251D1B}">
      <dgm:prSet phldrT="[Text]"/>
      <dgm:spPr/>
      <dgm:t>
        <a:bodyPr/>
        <a:lstStyle/>
        <a:p>
          <a:r>
            <a:rPr lang="en-US" dirty="0" smtClean="0"/>
            <a:t>VAT</a:t>
          </a:r>
          <a:endParaRPr lang="en-US" dirty="0"/>
        </a:p>
      </dgm:t>
    </dgm:pt>
    <dgm:pt modelId="{0B888089-7CE1-4E5A-A6A9-7846E63AB956}" type="parTrans" cxnId="{B90AE651-0306-4CA6-A8E0-AAB0112A3DB9}">
      <dgm:prSet/>
      <dgm:spPr/>
    </dgm:pt>
    <dgm:pt modelId="{189D387A-0555-49BA-838A-36012548B62C}" type="sibTrans" cxnId="{B90AE651-0306-4CA6-A8E0-AAB0112A3DB9}">
      <dgm:prSet/>
      <dgm:spPr/>
    </dgm:pt>
    <dgm:pt modelId="{7998D91C-0ED5-4A32-9E83-BD5DE147305D}">
      <dgm:prSet phldrT="[Text]"/>
      <dgm:spPr/>
      <dgm:t>
        <a:bodyPr/>
        <a:lstStyle/>
        <a:p>
          <a:r>
            <a:rPr lang="en-US" dirty="0" smtClean="0"/>
            <a:t>Service Tax</a:t>
          </a:r>
          <a:endParaRPr lang="en-US" dirty="0"/>
        </a:p>
      </dgm:t>
    </dgm:pt>
    <dgm:pt modelId="{53559559-A6AA-431E-AA51-5EE95997CE07}" type="parTrans" cxnId="{EB74FFE7-BE6D-466E-BCFB-0F58AE01F560}">
      <dgm:prSet/>
      <dgm:spPr/>
    </dgm:pt>
    <dgm:pt modelId="{4419F3C0-7398-42B5-B3A2-A9E8A32A5421}" type="sibTrans" cxnId="{EB74FFE7-BE6D-466E-BCFB-0F58AE01F560}">
      <dgm:prSet/>
      <dgm:spPr/>
    </dgm:pt>
    <dgm:pt modelId="{4ACBB5F2-51D3-4815-B0BC-26F9CB932BF9}" type="pres">
      <dgm:prSet presAssocID="{3D93545E-BE59-4434-9011-C5B6A9C6EE5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59E7E1-83ED-4424-AE74-75C7C2AE9B74}" type="pres">
      <dgm:prSet presAssocID="{3D93545E-BE59-4434-9011-C5B6A9C6EE5C}" presName="hierFlow" presStyleCnt="0"/>
      <dgm:spPr/>
    </dgm:pt>
    <dgm:pt modelId="{7CBD054E-8C8A-442C-9AD4-04B17B42F4A0}" type="pres">
      <dgm:prSet presAssocID="{3D93545E-BE59-4434-9011-C5B6A9C6EE5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A06C5A7-B73A-4154-9F11-2E7D9DE90A20}" type="pres">
      <dgm:prSet presAssocID="{425D07F5-0200-46CB-9A44-21EE4263F59E}" presName="Name14" presStyleCnt="0"/>
      <dgm:spPr/>
    </dgm:pt>
    <dgm:pt modelId="{B80B5821-116F-477D-9BB9-2CA5296C3341}" type="pres">
      <dgm:prSet presAssocID="{425D07F5-0200-46CB-9A44-21EE4263F59E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66404A-9CB9-4D86-84ED-4E1613ACFF16}" type="pres">
      <dgm:prSet presAssocID="{425D07F5-0200-46CB-9A44-21EE4263F59E}" presName="hierChild2" presStyleCnt="0"/>
      <dgm:spPr/>
    </dgm:pt>
    <dgm:pt modelId="{BFB61680-7384-431E-8816-FEFD2B823BD9}" type="pres">
      <dgm:prSet presAssocID="{5118AF39-D8AF-4204-B6A4-1891FCAEF675}" presName="Name19" presStyleLbl="parChTrans1D2" presStyleIdx="0" presStyleCnt="2"/>
      <dgm:spPr/>
      <dgm:t>
        <a:bodyPr/>
        <a:lstStyle/>
        <a:p>
          <a:endParaRPr lang="en-US"/>
        </a:p>
      </dgm:t>
    </dgm:pt>
    <dgm:pt modelId="{ECCEF7B4-F044-499A-868B-A5A59165E1AB}" type="pres">
      <dgm:prSet presAssocID="{C0CAEBDD-0E51-4723-9763-6779996ACA90}" presName="Name21" presStyleCnt="0"/>
      <dgm:spPr/>
    </dgm:pt>
    <dgm:pt modelId="{9297AF02-7EAE-4C30-8021-7F2E6F29D0FF}" type="pres">
      <dgm:prSet presAssocID="{C0CAEBDD-0E51-4723-9763-6779996ACA90}" presName="level2Shape" presStyleLbl="node2" presStyleIdx="0" presStyleCnt="2"/>
      <dgm:spPr/>
      <dgm:t>
        <a:bodyPr/>
        <a:lstStyle/>
        <a:p>
          <a:endParaRPr lang="en-US"/>
        </a:p>
      </dgm:t>
    </dgm:pt>
    <dgm:pt modelId="{C6D7CADA-7CB6-4324-A733-14F75E8E38B8}" type="pres">
      <dgm:prSet presAssocID="{C0CAEBDD-0E51-4723-9763-6779996ACA90}" presName="hierChild3" presStyleCnt="0"/>
      <dgm:spPr/>
    </dgm:pt>
    <dgm:pt modelId="{3F6BB84F-A89D-4EFD-A0E9-1712881557A4}" type="pres">
      <dgm:prSet presAssocID="{0B888089-7CE1-4E5A-A6A9-7846E63AB956}" presName="Name19" presStyleLbl="parChTrans1D3" presStyleIdx="0" presStyleCnt="3"/>
      <dgm:spPr/>
    </dgm:pt>
    <dgm:pt modelId="{574BE822-1150-416F-9681-855AF461CF01}" type="pres">
      <dgm:prSet presAssocID="{3E73777A-F52F-42DD-831A-8114FF251D1B}" presName="Name21" presStyleCnt="0"/>
      <dgm:spPr/>
    </dgm:pt>
    <dgm:pt modelId="{5832FBB8-38E6-43D8-AC52-05EF73EA1BC1}" type="pres">
      <dgm:prSet presAssocID="{3E73777A-F52F-42DD-831A-8114FF251D1B}" presName="level2Shape" presStyleLbl="node3" presStyleIdx="0" presStyleCnt="3"/>
      <dgm:spPr/>
      <dgm:t>
        <a:bodyPr/>
        <a:lstStyle/>
        <a:p>
          <a:endParaRPr lang="en-US"/>
        </a:p>
      </dgm:t>
    </dgm:pt>
    <dgm:pt modelId="{EA55075A-B8C9-4C07-B35E-4AC7BDC701AF}" type="pres">
      <dgm:prSet presAssocID="{3E73777A-F52F-42DD-831A-8114FF251D1B}" presName="hierChild3" presStyleCnt="0"/>
      <dgm:spPr/>
    </dgm:pt>
    <dgm:pt modelId="{8F90FBF3-5123-44AF-8B5D-DB405E983D75}" type="pres">
      <dgm:prSet presAssocID="{53559559-A6AA-431E-AA51-5EE95997CE07}" presName="Name19" presStyleLbl="parChTrans1D3" presStyleIdx="1" presStyleCnt="3"/>
      <dgm:spPr/>
    </dgm:pt>
    <dgm:pt modelId="{43CB31A8-921A-40C7-A460-22B546738682}" type="pres">
      <dgm:prSet presAssocID="{7998D91C-0ED5-4A32-9E83-BD5DE147305D}" presName="Name21" presStyleCnt="0"/>
      <dgm:spPr/>
    </dgm:pt>
    <dgm:pt modelId="{5DF158C5-CC72-42D1-959C-5D215F7B0AC7}" type="pres">
      <dgm:prSet presAssocID="{7998D91C-0ED5-4A32-9E83-BD5DE147305D}" presName="level2Shape" presStyleLbl="node3" presStyleIdx="1" presStyleCnt="3"/>
      <dgm:spPr/>
      <dgm:t>
        <a:bodyPr/>
        <a:lstStyle/>
        <a:p>
          <a:endParaRPr lang="en-US"/>
        </a:p>
      </dgm:t>
    </dgm:pt>
    <dgm:pt modelId="{CBBE7294-139F-498C-BCA6-6EA1A32208B6}" type="pres">
      <dgm:prSet presAssocID="{7998D91C-0ED5-4A32-9E83-BD5DE147305D}" presName="hierChild3" presStyleCnt="0"/>
      <dgm:spPr/>
    </dgm:pt>
    <dgm:pt modelId="{5FCCCEC3-438F-48BB-BC52-F4E9AF7EE1AC}" type="pres">
      <dgm:prSet presAssocID="{08B18F9D-C884-4AC0-AA90-E108180C4057}" presName="Name19" presStyleLbl="parChTrans1D2" presStyleIdx="1" presStyleCnt="2"/>
      <dgm:spPr/>
      <dgm:t>
        <a:bodyPr/>
        <a:lstStyle/>
        <a:p>
          <a:endParaRPr lang="en-US"/>
        </a:p>
      </dgm:t>
    </dgm:pt>
    <dgm:pt modelId="{A25B3437-C2C1-4EA4-83B9-9BCF0291379A}" type="pres">
      <dgm:prSet presAssocID="{4E1AA223-C97D-4F91-8564-1015AD1D4912}" presName="Name21" presStyleCnt="0"/>
      <dgm:spPr/>
    </dgm:pt>
    <dgm:pt modelId="{EE37DCED-CA22-46A3-BD8D-1E52CB1DA3A6}" type="pres">
      <dgm:prSet presAssocID="{4E1AA223-C97D-4F91-8564-1015AD1D4912}" presName="level2Shape" presStyleLbl="node2" presStyleIdx="1" presStyleCnt="2"/>
      <dgm:spPr/>
      <dgm:t>
        <a:bodyPr/>
        <a:lstStyle/>
        <a:p>
          <a:endParaRPr lang="en-US"/>
        </a:p>
      </dgm:t>
    </dgm:pt>
    <dgm:pt modelId="{61DFAEC9-6957-43AF-8889-7FC84EEDF43E}" type="pres">
      <dgm:prSet presAssocID="{4E1AA223-C97D-4F91-8564-1015AD1D4912}" presName="hierChild3" presStyleCnt="0"/>
      <dgm:spPr/>
    </dgm:pt>
    <dgm:pt modelId="{4A4207E0-0A0A-430C-875D-1767751E686D}" type="pres">
      <dgm:prSet presAssocID="{B57632E0-89A2-47D9-8DB4-A5E750F2CF0D}" presName="Name19" presStyleLbl="parChTrans1D3" presStyleIdx="2" presStyleCnt="3"/>
      <dgm:spPr/>
      <dgm:t>
        <a:bodyPr/>
        <a:lstStyle/>
        <a:p>
          <a:endParaRPr lang="en-US"/>
        </a:p>
      </dgm:t>
    </dgm:pt>
    <dgm:pt modelId="{1DBC3AD9-85A6-4C1D-AE82-072EF959C6DC}" type="pres">
      <dgm:prSet presAssocID="{5A5DFB54-BB18-4E28-9DFF-F1C1A1886DE0}" presName="Name21" presStyleCnt="0"/>
      <dgm:spPr/>
    </dgm:pt>
    <dgm:pt modelId="{3AC1916D-4646-4822-B324-D1770EA434E6}" type="pres">
      <dgm:prSet presAssocID="{5A5DFB54-BB18-4E28-9DFF-F1C1A1886DE0}" presName="level2Shape" presStyleLbl="node3" presStyleIdx="2" presStyleCnt="3"/>
      <dgm:spPr/>
      <dgm:t>
        <a:bodyPr/>
        <a:lstStyle/>
        <a:p>
          <a:endParaRPr lang="en-US"/>
        </a:p>
      </dgm:t>
    </dgm:pt>
    <dgm:pt modelId="{BA1A1A1D-08DF-4BF5-8ADC-6B7CC26C8C01}" type="pres">
      <dgm:prSet presAssocID="{5A5DFB54-BB18-4E28-9DFF-F1C1A1886DE0}" presName="hierChild3" presStyleCnt="0"/>
      <dgm:spPr/>
    </dgm:pt>
    <dgm:pt modelId="{52E57971-1FCA-4DBD-A213-A512FC1CAD38}" type="pres">
      <dgm:prSet presAssocID="{3D93545E-BE59-4434-9011-C5B6A9C6EE5C}" presName="bgShapesFlow" presStyleCnt="0"/>
      <dgm:spPr/>
    </dgm:pt>
  </dgm:ptLst>
  <dgm:cxnLst>
    <dgm:cxn modelId="{137D6A48-00F0-470E-A51B-32A41EDB3E54}" type="presOf" srcId="{B57632E0-89A2-47D9-8DB4-A5E750F2CF0D}" destId="{4A4207E0-0A0A-430C-875D-1767751E686D}" srcOrd="0" destOrd="0" presId="urn:microsoft.com/office/officeart/2005/8/layout/hierarchy6"/>
    <dgm:cxn modelId="{F23D79B4-6E52-4809-AAA4-2F7CA3CE6DA7}" type="presOf" srcId="{3D93545E-BE59-4434-9011-C5B6A9C6EE5C}" destId="{4ACBB5F2-51D3-4815-B0BC-26F9CB932BF9}" srcOrd="0" destOrd="0" presId="urn:microsoft.com/office/officeart/2005/8/layout/hierarchy6"/>
    <dgm:cxn modelId="{A3054B18-2BF9-4105-8B01-00AE2545CE40}" type="presOf" srcId="{425D07F5-0200-46CB-9A44-21EE4263F59E}" destId="{B80B5821-116F-477D-9BB9-2CA5296C3341}" srcOrd="0" destOrd="0" presId="urn:microsoft.com/office/officeart/2005/8/layout/hierarchy6"/>
    <dgm:cxn modelId="{A8C41F4C-9FF9-4E48-91E4-1DA11C323693}" srcId="{425D07F5-0200-46CB-9A44-21EE4263F59E}" destId="{4E1AA223-C97D-4F91-8564-1015AD1D4912}" srcOrd="1" destOrd="0" parTransId="{08B18F9D-C884-4AC0-AA90-E108180C4057}" sibTransId="{AB5FB907-7797-4453-B1E5-C2BD66556DD9}"/>
    <dgm:cxn modelId="{31949D02-7E27-4673-9966-E283AF46D1BD}" type="presOf" srcId="{08B18F9D-C884-4AC0-AA90-E108180C4057}" destId="{5FCCCEC3-438F-48BB-BC52-F4E9AF7EE1AC}" srcOrd="0" destOrd="0" presId="urn:microsoft.com/office/officeart/2005/8/layout/hierarchy6"/>
    <dgm:cxn modelId="{C7C5BD4F-6026-4570-A18F-DCF6E6AB745F}" srcId="{3D93545E-BE59-4434-9011-C5B6A9C6EE5C}" destId="{425D07F5-0200-46CB-9A44-21EE4263F59E}" srcOrd="0" destOrd="0" parTransId="{45A822B9-8E0D-44D7-B53D-3F2683FD326E}" sibTransId="{A7AD3D78-0B8A-4C8C-8421-6962A49F990F}"/>
    <dgm:cxn modelId="{F4454E47-EC33-4F50-9CA9-2668AFB5F21C}" type="presOf" srcId="{4E1AA223-C97D-4F91-8564-1015AD1D4912}" destId="{EE37DCED-CA22-46A3-BD8D-1E52CB1DA3A6}" srcOrd="0" destOrd="0" presId="urn:microsoft.com/office/officeart/2005/8/layout/hierarchy6"/>
    <dgm:cxn modelId="{7B607EBB-5D54-46EF-A1E6-81466085AEDC}" type="presOf" srcId="{7998D91C-0ED5-4A32-9E83-BD5DE147305D}" destId="{5DF158C5-CC72-42D1-959C-5D215F7B0AC7}" srcOrd="0" destOrd="0" presId="urn:microsoft.com/office/officeart/2005/8/layout/hierarchy6"/>
    <dgm:cxn modelId="{38A014CE-1769-434C-B75F-1D6AA7B493DB}" type="presOf" srcId="{5A5DFB54-BB18-4E28-9DFF-F1C1A1886DE0}" destId="{3AC1916D-4646-4822-B324-D1770EA434E6}" srcOrd="0" destOrd="0" presId="urn:microsoft.com/office/officeart/2005/8/layout/hierarchy6"/>
    <dgm:cxn modelId="{EB74FFE7-BE6D-466E-BCFB-0F58AE01F560}" srcId="{C0CAEBDD-0E51-4723-9763-6779996ACA90}" destId="{7998D91C-0ED5-4A32-9E83-BD5DE147305D}" srcOrd="1" destOrd="0" parTransId="{53559559-A6AA-431E-AA51-5EE95997CE07}" sibTransId="{4419F3C0-7398-42B5-B3A2-A9E8A32A5421}"/>
    <dgm:cxn modelId="{30812FF7-0AAE-45F5-8378-5F420709CA37}" type="presOf" srcId="{0B888089-7CE1-4E5A-A6A9-7846E63AB956}" destId="{3F6BB84F-A89D-4EFD-A0E9-1712881557A4}" srcOrd="0" destOrd="0" presId="urn:microsoft.com/office/officeart/2005/8/layout/hierarchy6"/>
    <dgm:cxn modelId="{6EFEA978-5809-4FF7-800F-5281A845B5C3}" type="presOf" srcId="{5118AF39-D8AF-4204-B6A4-1891FCAEF675}" destId="{BFB61680-7384-431E-8816-FEFD2B823BD9}" srcOrd="0" destOrd="0" presId="urn:microsoft.com/office/officeart/2005/8/layout/hierarchy6"/>
    <dgm:cxn modelId="{34BEE4D9-B669-4B19-AB0E-BFD25DB2F678}" type="presOf" srcId="{53559559-A6AA-431E-AA51-5EE95997CE07}" destId="{8F90FBF3-5123-44AF-8B5D-DB405E983D75}" srcOrd="0" destOrd="0" presId="urn:microsoft.com/office/officeart/2005/8/layout/hierarchy6"/>
    <dgm:cxn modelId="{D5921D06-A16F-42BD-A04D-9AEF759145B2}" type="presOf" srcId="{C0CAEBDD-0E51-4723-9763-6779996ACA90}" destId="{9297AF02-7EAE-4C30-8021-7F2E6F29D0FF}" srcOrd="0" destOrd="0" presId="urn:microsoft.com/office/officeart/2005/8/layout/hierarchy6"/>
    <dgm:cxn modelId="{72EDE356-CBDA-40AB-9FAF-6E76619CF87C}" srcId="{425D07F5-0200-46CB-9A44-21EE4263F59E}" destId="{C0CAEBDD-0E51-4723-9763-6779996ACA90}" srcOrd="0" destOrd="0" parTransId="{5118AF39-D8AF-4204-B6A4-1891FCAEF675}" sibTransId="{37AD3EF3-CA4B-49C8-9BA1-9E24D1362458}"/>
    <dgm:cxn modelId="{0C930B9B-BC77-48FB-B66E-5C5B1E6A2DA4}" srcId="{4E1AA223-C97D-4F91-8564-1015AD1D4912}" destId="{5A5DFB54-BB18-4E28-9DFF-F1C1A1886DE0}" srcOrd="0" destOrd="0" parTransId="{B57632E0-89A2-47D9-8DB4-A5E750F2CF0D}" sibTransId="{12D7489D-7809-40A6-BB5F-7FF11F667FEE}"/>
    <dgm:cxn modelId="{4D358700-ED95-4823-BC9A-7CCF54A68503}" type="presOf" srcId="{3E73777A-F52F-42DD-831A-8114FF251D1B}" destId="{5832FBB8-38E6-43D8-AC52-05EF73EA1BC1}" srcOrd="0" destOrd="0" presId="urn:microsoft.com/office/officeart/2005/8/layout/hierarchy6"/>
    <dgm:cxn modelId="{B90AE651-0306-4CA6-A8E0-AAB0112A3DB9}" srcId="{C0CAEBDD-0E51-4723-9763-6779996ACA90}" destId="{3E73777A-F52F-42DD-831A-8114FF251D1B}" srcOrd="0" destOrd="0" parTransId="{0B888089-7CE1-4E5A-A6A9-7846E63AB956}" sibTransId="{189D387A-0555-49BA-838A-36012548B62C}"/>
    <dgm:cxn modelId="{CD66D671-A33C-4996-ADE9-4EDF94FED369}" type="presParOf" srcId="{4ACBB5F2-51D3-4815-B0BC-26F9CB932BF9}" destId="{AD59E7E1-83ED-4424-AE74-75C7C2AE9B74}" srcOrd="0" destOrd="0" presId="urn:microsoft.com/office/officeart/2005/8/layout/hierarchy6"/>
    <dgm:cxn modelId="{EC07E4D2-393B-4026-84FF-487DDB4D8516}" type="presParOf" srcId="{AD59E7E1-83ED-4424-AE74-75C7C2AE9B74}" destId="{7CBD054E-8C8A-442C-9AD4-04B17B42F4A0}" srcOrd="0" destOrd="0" presId="urn:microsoft.com/office/officeart/2005/8/layout/hierarchy6"/>
    <dgm:cxn modelId="{66C8FA6B-77BE-4628-A1E7-227847EE8197}" type="presParOf" srcId="{7CBD054E-8C8A-442C-9AD4-04B17B42F4A0}" destId="{FA06C5A7-B73A-4154-9F11-2E7D9DE90A20}" srcOrd="0" destOrd="0" presId="urn:microsoft.com/office/officeart/2005/8/layout/hierarchy6"/>
    <dgm:cxn modelId="{96523D3F-D71A-4629-A3D5-DE993A4AC862}" type="presParOf" srcId="{FA06C5A7-B73A-4154-9F11-2E7D9DE90A20}" destId="{B80B5821-116F-477D-9BB9-2CA5296C3341}" srcOrd="0" destOrd="0" presId="urn:microsoft.com/office/officeart/2005/8/layout/hierarchy6"/>
    <dgm:cxn modelId="{2CCB5801-7BCE-4F57-9941-0005CD5A83AE}" type="presParOf" srcId="{FA06C5A7-B73A-4154-9F11-2E7D9DE90A20}" destId="{2E66404A-9CB9-4D86-84ED-4E1613ACFF16}" srcOrd="1" destOrd="0" presId="urn:microsoft.com/office/officeart/2005/8/layout/hierarchy6"/>
    <dgm:cxn modelId="{51B03538-FB07-426F-B102-3F1455DC8105}" type="presParOf" srcId="{2E66404A-9CB9-4D86-84ED-4E1613ACFF16}" destId="{BFB61680-7384-431E-8816-FEFD2B823BD9}" srcOrd="0" destOrd="0" presId="urn:microsoft.com/office/officeart/2005/8/layout/hierarchy6"/>
    <dgm:cxn modelId="{F2BF4036-D659-40C9-A098-F1E166D09C7B}" type="presParOf" srcId="{2E66404A-9CB9-4D86-84ED-4E1613ACFF16}" destId="{ECCEF7B4-F044-499A-868B-A5A59165E1AB}" srcOrd="1" destOrd="0" presId="urn:microsoft.com/office/officeart/2005/8/layout/hierarchy6"/>
    <dgm:cxn modelId="{8640DE23-4573-4A57-A24C-374F4C30CC31}" type="presParOf" srcId="{ECCEF7B4-F044-499A-868B-A5A59165E1AB}" destId="{9297AF02-7EAE-4C30-8021-7F2E6F29D0FF}" srcOrd="0" destOrd="0" presId="urn:microsoft.com/office/officeart/2005/8/layout/hierarchy6"/>
    <dgm:cxn modelId="{D4B578EC-790C-4E19-ADF8-72EC3B3138A8}" type="presParOf" srcId="{ECCEF7B4-F044-499A-868B-A5A59165E1AB}" destId="{C6D7CADA-7CB6-4324-A733-14F75E8E38B8}" srcOrd="1" destOrd="0" presId="urn:microsoft.com/office/officeart/2005/8/layout/hierarchy6"/>
    <dgm:cxn modelId="{F265A47C-41D5-4254-8231-C39B41F5B58E}" type="presParOf" srcId="{C6D7CADA-7CB6-4324-A733-14F75E8E38B8}" destId="{3F6BB84F-A89D-4EFD-A0E9-1712881557A4}" srcOrd="0" destOrd="0" presId="urn:microsoft.com/office/officeart/2005/8/layout/hierarchy6"/>
    <dgm:cxn modelId="{E83417F2-3BEA-46C2-96D4-4426D8282EA5}" type="presParOf" srcId="{C6D7CADA-7CB6-4324-A733-14F75E8E38B8}" destId="{574BE822-1150-416F-9681-855AF461CF01}" srcOrd="1" destOrd="0" presId="urn:microsoft.com/office/officeart/2005/8/layout/hierarchy6"/>
    <dgm:cxn modelId="{3E2AE577-8F2E-474B-9E0D-1F306F881FA6}" type="presParOf" srcId="{574BE822-1150-416F-9681-855AF461CF01}" destId="{5832FBB8-38E6-43D8-AC52-05EF73EA1BC1}" srcOrd="0" destOrd="0" presId="urn:microsoft.com/office/officeart/2005/8/layout/hierarchy6"/>
    <dgm:cxn modelId="{4AB1C623-2BF0-4F7E-9EC8-51685BFCC632}" type="presParOf" srcId="{574BE822-1150-416F-9681-855AF461CF01}" destId="{EA55075A-B8C9-4C07-B35E-4AC7BDC701AF}" srcOrd="1" destOrd="0" presId="urn:microsoft.com/office/officeart/2005/8/layout/hierarchy6"/>
    <dgm:cxn modelId="{A0078575-8633-406B-B43A-20ECC6E8A63E}" type="presParOf" srcId="{C6D7CADA-7CB6-4324-A733-14F75E8E38B8}" destId="{8F90FBF3-5123-44AF-8B5D-DB405E983D75}" srcOrd="2" destOrd="0" presId="urn:microsoft.com/office/officeart/2005/8/layout/hierarchy6"/>
    <dgm:cxn modelId="{DFA2D50D-F7EC-4858-97C4-4269CA32A778}" type="presParOf" srcId="{C6D7CADA-7CB6-4324-A733-14F75E8E38B8}" destId="{43CB31A8-921A-40C7-A460-22B546738682}" srcOrd="3" destOrd="0" presId="urn:microsoft.com/office/officeart/2005/8/layout/hierarchy6"/>
    <dgm:cxn modelId="{2A5EB826-0D87-4E42-845E-1A15B2DA8D2A}" type="presParOf" srcId="{43CB31A8-921A-40C7-A460-22B546738682}" destId="{5DF158C5-CC72-42D1-959C-5D215F7B0AC7}" srcOrd="0" destOrd="0" presId="urn:microsoft.com/office/officeart/2005/8/layout/hierarchy6"/>
    <dgm:cxn modelId="{F6A67B38-DEBD-4F8B-8401-51D0F3564BC6}" type="presParOf" srcId="{43CB31A8-921A-40C7-A460-22B546738682}" destId="{CBBE7294-139F-498C-BCA6-6EA1A32208B6}" srcOrd="1" destOrd="0" presId="urn:microsoft.com/office/officeart/2005/8/layout/hierarchy6"/>
    <dgm:cxn modelId="{27F4C67E-7190-4E17-A710-A77B9FA1E6A5}" type="presParOf" srcId="{2E66404A-9CB9-4D86-84ED-4E1613ACFF16}" destId="{5FCCCEC3-438F-48BB-BC52-F4E9AF7EE1AC}" srcOrd="2" destOrd="0" presId="urn:microsoft.com/office/officeart/2005/8/layout/hierarchy6"/>
    <dgm:cxn modelId="{B07002A9-F46E-4AA6-8287-8A896783C030}" type="presParOf" srcId="{2E66404A-9CB9-4D86-84ED-4E1613ACFF16}" destId="{A25B3437-C2C1-4EA4-83B9-9BCF0291379A}" srcOrd="3" destOrd="0" presId="urn:microsoft.com/office/officeart/2005/8/layout/hierarchy6"/>
    <dgm:cxn modelId="{A77EE575-0E04-4448-94BA-F37000488FB1}" type="presParOf" srcId="{A25B3437-C2C1-4EA4-83B9-9BCF0291379A}" destId="{EE37DCED-CA22-46A3-BD8D-1E52CB1DA3A6}" srcOrd="0" destOrd="0" presId="urn:microsoft.com/office/officeart/2005/8/layout/hierarchy6"/>
    <dgm:cxn modelId="{17763803-227D-4406-A9A6-5609DC312258}" type="presParOf" srcId="{A25B3437-C2C1-4EA4-83B9-9BCF0291379A}" destId="{61DFAEC9-6957-43AF-8889-7FC84EEDF43E}" srcOrd="1" destOrd="0" presId="urn:microsoft.com/office/officeart/2005/8/layout/hierarchy6"/>
    <dgm:cxn modelId="{8C0E2D75-258F-4B22-B19B-ECC65BBB4634}" type="presParOf" srcId="{61DFAEC9-6957-43AF-8889-7FC84EEDF43E}" destId="{4A4207E0-0A0A-430C-875D-1767751E686D}" srcOrd="0" destOrd="0" presId="urn:microsoft.com/office/officeart/2005/8/layout/hierarchy6"/>
    <dgm:cxn modelId="{54DB61FC-7ABE-43B8-8832-F426D2F83D30}" type="presParOf" srcId="{61DFAEC9-6957-43AF-8889-7FC84EEDF43E}" destId="{1DBC3AD9-85A6-4C1D-AE82-072EF959C6DC}" srcOrd="1" destOrd="0" presId="urn:microsoft.com/office/officeart/2005/8/layout/hierarchy6"/>
    <dgm:cxn modelId="{A2CFA1E6-4385-49DE-A8C4-67BE40C78A12}" type="presParOf" srcId="{1DBC3AD9-85A6-4C1D-AE82-072EF959C6DC}" destId="{3AC1916D-4646-4822-B324-D1770EA434E6}" srcOrd="0" destOrd="0" presId="urn:microsoft.com/office/officeart/2005/8/layout/hierarchy6"/>
    <dgm:cxn modelId="{B1149AB4-1703-4CC3-ADB3-BF4E5F607BC5}" type="presParOf" srcId="{1DBC3AD9-85A6-4C1D-AE82-072EF959C6DC}" destId="{BA1A1A1D-08DF-4BF5-8ADC-6B7CC26C8C01}" srcOrd="1" destOrd="0" presId="urn:microsoft.com/office/officeart/2005/8/layout/hierarchy6"/>
    <dgm:cxn modelId="{5EFB9DD5-CD3C-40CD-A59B-B63DD90EE63A}" type="presParOf" srcId="{4ACBB5F2-51D3-4815-B0BC-26F9CB932BF9}" destId="{52E57971-1FCA-4DBD-A213-A512FC1CAD3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82B0501-06B3-4B73-86FD-8571B54020A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5E7823-21A1-45C3-90FC-231E4CE3D443}">
      <dgm:prSet phldrT="[Text]"/>
      <dgm:spPr/>
      <dgm:t>
        <a:bodyPr/>
        <a:lstStyle/>
        <a:p>
          <a:r>
            <a:rPr lang="en-US" dirty="0" smtClean="0"/>
            <a:t>Home delivery of food</a:t>
          </a:r>
          <a:endParaRPr lang="en-US" dirty="0"/>
        </a:p>
      </dgm:t>
    </dgm:pt>
    <dgm:pt modelId="{BB370B71-DD4E-4209-9FC0-8B2EE109D11C}" type="parTrans" cxnId="{D2B3F443-0F99-417E-8E03-037E43A601B7}">
      <dgm:prSet/>
      <dgm:spPr/>
      <dgm:t>
        <a:bodyPr/>
        <a:lstStyle/>
        <a:p>
          <a:endParaRPr lang="en-US"/>
        </a:p>
      </dgm:t>
    </dgm:pt>
    <dgm:pt modelId="{C83E23AE-CD7C-467C-B36C-E6B359D33BD5}" type="sibTrans" cxnId="{D2B3F443-0F99-417E-8E03-037E43A601B7}">
      <dgm:prSet/>
      <dgm:spPr/>
      <dgm:t>
        <a:bodyPr/>
        <a:lstStyle/>
        <a:p>
          <a:endParaRPr lang="en-US"/>
        </a:p>
      </dgm:t>
    </dgm:pt>
    <dgm:pt modelId="{B72FFE1F-894C-4089-A426-2F3827C6D7AA}">
      <dgm:prSet phldrT="[Text]"/>
      <dgm:spPr/>
      <dgm:t>
        <a:bodyPr/>
        <a:lstStyle/>
        <a:p>
          <a:r>
            <a:rPr lang="en-US" dirty="0" smtClean="0"/>
            <a:t>Credits</a:t>
          </a:r>
          <a:endParaRPr lang="en-US" dirty="0"/>
        </a:p>
      </dgm:t>
    </dgm:pt>
    <dgm:pt modelId="{4B1CC63C-64BE-48D8-80DE-F3D60C508294}" type="parTrans" cxnId="{639BF1D0-96B9-4B33-8FA2-E57AABA07621}">
      <dgm:prSet/>
      <dgm:spPr/>
      <dgm:t>
        <a:bodyPr/>
        <a:lstStyle/>
        <a:p>
          <a:endParaRPr lang="en-US"/>
        </a:p>
      </dgm:t>
    </dgm:pt>
    <dgm:pt modelId="{3C814DF1-506A-41FF-9836-F1A27E516D4C}" type="sibTrans" cxnId="{639BF1D0-96B9-4B33-8FA2-E57AABA07621}">
      <dgm:prSet/>
      <dgm:spPr/>
      <dgm:t>
        <a:bodyPr/>
        <a:lstStyle/>
        <a:p>
          <a:endParaRPr lang="en-US"/>
        </a:p>
      </dgm:t>
    </dgm:pt>
    <dgm:pt modelId="{2EB4C0C9-44BF-4815-BA9E-736B35C77243}">
      <dgm:prSet phldrT="[Text]"/>
      <dgm:spPr/>
      <dgm:t>
        <a:bodyPr/>
        <a:lstStyle/>
        <a:p>
          <a:r>
            <a:rPr lang="en-US" dirty="0" smtClean="0"/>
            <a:t>State-wise different rates</a:t>
          </a:r>
          <a:endParaRPr lang="en-US" dirty="0"/>
        </a:p>
      </dgm:t>
    </dgm:pt>
    <dgm:pt modelId="{FB7D12A7-FAA2-4AF1-8989-7F025CBB5AF4}" type="parTrans" cxnId="{6EE92CBA-A41D-403C-A338-5029EB241F6D}">
      <dgm:prSet/>
      <dgm:spPr/>
      <dgm:t>
        <a:bodyPr/>
        <a:lstStyle/>
        <a:p>
          <a:endParaRPr lang="en-US"/>
        </a:p>
      </dgm:t>
    </dgm:pt>
    <dgm:pt modelId="{B0E14FC1-1F3D-45E1-BFC9-91788A2A7871}" type="sibTrans" cxnId="{6EE92CBA-A41D-403C-A338-5029EB241F6D}">
      <dgm:prSet/>
      <dgm:spPr/>
      <dgm:t>
        <a:bodyPr/>
        <a:lstStyle/>
        <a:p>
          <a:endParaRPr lang="en-US"/>
        </a:p>
      </dgm:t>
    </dgm:pt>
    <dgm:pt modelId="{5FD931CD-64F4-42B6-B57E-B36E29F7F596}" type="pres">
      <dgm:prSet presAssocID="{382B0501-06B3-4B73-86FD-8571B54020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2F8D59-F6F0-47F6-A9BE-73B687E83830}" type="pres">
      <dgm:prSet presAssocID="{2EB4C0C9-44BF-4815-BA9E-736B35C7724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23B8-6BA3-4F5A-8314-8DD6048BA293}" type="pres">
      <dgm:prSet presAssocID="{B0E14FC1-1F3D-45E1-BFC9-91788A2A7871}" presName="sibTrans" presStyleCnt="0"/>
      <dgm:spPr/>
    </dgm:pt>
    <dgm:pt modelId="{FA895784-8099-4287-B5D0-0749E11E43DD}" type="pres">
      <dgm:prSet presAssocID="{B25E7823-21A1-45C3-90FC-231E4CE3D44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8C5DF-35C5-4166-BCF0-2BF6770664B1}" type="pres">
      <dgm:prSet presAssocID="{C83E23AE-CD7C-467C-B36C-E6B359D33BD5}" presName="sibTrans" presStyleCnt="0"/>
      <dgm:spPr/>
    </dgm:pt>
    <dgm:pt modelId="{C7101861-BA98-4ADE-AD9B-C84BF34D7CA0}" type="pres">
      <dgm:prSet presAssocID="{B72FFE1F-894C-4089-A426-2F3827C6D7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92CBA-A41D-403C-A338-5029EB241F6D}" srcId="{382B0501-06B3-4B73-86FD-8571B54020A2}" destId="{2EB4C0C9-44BF-4815-BA9E-736B35C77243}" srcOrd="0" destOrd="0" parTransId="{FB7D12A7-FAA2-4AF1-8989-7F025CBB5AF4}" sibTransId="{B0E14FC1-1F3D-45E1-BFC9-91788A2A7871}"/>
    <dgm:cxn modelId="{D2B3F443-0F99-417E-8E03-037E43A601B7}" srcId="{382B0501-06B3-4B73-86FD-8571B54020A2}" destId="{B25E7823-21A1-45C3-90FC-231E4CE3D443}" srcOrd="1" destOrd="0" parTransId="{BB370B71-DD4E-4209-9FC0-8B2EE109D11C}" sibTransId="{C83E23AE-CD7C-467C-B36C-E6B359D33BD5}"/>
    <dgm:cxn modelId="{5B562916-E400-4C37-98E0-43DD11169ADA}" type="presOf" srcId="{2EB4C0C9-44BF-4815-BA9E-736B35C77243}" destId="{BD2F8D59-F6F0-47F6-A9BE-73B687E83830}" srcOrd="0" destOrd="0" presId="urn:microsoft.com/office/officeart/2005/8/layout/default"/>
    <dgm:cxn modelId="{7B7FE4A3-5A9A-4716-A8D3-EB6055B11B14}" type="presOf" srcId="{382B0501-06B3-4B73-86FD-8571B54020A2}" destId="{5FD931CD-64F4-42B6-B57E-B36E29F7F596}" srcOrd="0" destOrd="0" presId="urn:microsoft.com/office/officeart/2005/8/layout/default"/>
    <dgm:cxn modelId="{D225BC60-9B76-4CDB-8D2D-1D6F60679F6C}" type="presOf" srcId="{B25E7823-21A1-45C3-90FC-231E4CE3D443}" destId="{FA895784-8099-4287-B5D0-0749E11E43DD}" srcOrd="0" destOrd="0" presId="urn:microsoft.com/office/officeart/2005/8/layout/default"/>
    <dgm:cxn modelId="{639BF1D0-96B9-4B33-8FA2-E57AABA07621}" srcId="{382B0501-06B3-4B73-86FD-8571B54020A2}" destId="{B72FFE1F-894C-4089-A426-2F3827C6D7AA}" srcOrd="2" destOrd="0" parTransId="{4B1CC63C-64BE-48D8-80DE-F3D60C508294}" sibTransId="{3C814DF1-506A-41FF-9836-F1A27E516D4C}"/>
    <dgm:cxn modelId="{DA5134B5-05FA-4777-8B5D-78430487EC07}" type="presOf" srcId="{B72FFE1F-894C-4089-A426-2F3827C6D7AA}" destId="{C7101861-BA98-4ADE-AD9B-C84BF34D7CA0}" srcOrd="0" destOrd="0" presId="urn:microsoft.com/office/officeart/2005/8/layout/default"/>
    <dgm:cxn modelId="{5E446C23-E420-42BC-8DC7-FCB3956A4E0A}" type="presParOf" srcId="{5FD931CD-64F4-42B6-B57E-B36E29F7F596}" destId="{BD2F8D59-F6F0-47F6-A9BE-73B687E83830}" srcOrd="0" destOrd="0" presId="urn:microsoft.com/office/officeart/2005/8/layout/default"/>
    <dgm:cxn modelId="{BB128F91-911C-4ACE-B6F3-8A71D479F022}" type="presParOf" srcId="{5FD931CD-64F4-42B6-B57E-B36E29F7F596}" destId="{D43723B8-6BA3-4F5A-8314-8DD6048BA293}" srcOrd="1" destOrd="0" presId="urn:microsoft.com/office/officeart/2005/8/layout/default"/>
    <dgm:cxn modelId="{E1054FD0-245C-4BC3-88FA-871D0DB6FB1A}" type="presParOf" srcId="{5FD931CD-64F4-42B6-B57E-B36E29F7F596}" destId="{FA895784-8099-4287-B5D0-0749E11E43DD}" srcOrd="2" destOrd="0" presId="urn:microsoft.com/office/officeart/2005/8/layout/default"/>
    <dgm:cxn modelId="{7E8C35FD-4090-43ED-A0B4-E1B9CBC7BAF8}" type="presParOf" srcId="{5FD931CD-64F4-42B6-B57E-B36E29F7F596}" destId="{6B48C5DF-35C5-4166-BCF0-2BF6770664B1}" srcOrd="3" destOrd="0" presId="urn:microsoft.com/office/officeart/2005/8/layout/default"/>
    <dgm:cxn modelId="{AAC37278-290F-465E-801C-DC1E1728A1D2}" type="presParOf" srcId="{5FD931CD-64F4-42B6-B57E-B36E29F7F596}" destId="{C7101861-BA98-4ADE-AD9B-C84BF34D7CA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F38848F-2AC1-41B3-A2CC-9EB8C651D99C}" type="doc">
      <dgm:prSet loTypeId="urn:microsoft.com/office/officeart/2005/8/layout/arrow5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D79E337-B473-4E73-878D-944E12B8AB40}">
      <dgm:prSet phldrT="[Text]" custT="1"/>
      <dgm:spPr/>
      <dgm:t>
        <a:bodyPr/>
        <a:lstStyle/>
        <a:p>
          <a:r>
            <a:rPr lang="en-US" sz="4400" dirty="0" smtClean="0"/>
            <a:t>366 (29A)</a:t>
          </a:r>
          <a:endParaRPr lang="en-US" sz="4400" dirty="0"/>
        </a:p>
      </dgm:t>
    </dgm:pt>
    <dgm:pt modelId="{0C852AC3-66CB-4135-9484-98164DB65E07}" type="parTrans" cxnId="{949752A4-2D19-4C68-B05D-DAC1C36ADAEF}">
      <dgm:prSet/>
      <dgm:spPr/>
      <dgm:t>
        <a:bodyPr/>
        <a:lstStyle/>
        <a:p>
          <a:endParaRPr lang="en-US"/>
        </a:p>
      </dgm:t>
    </dgm:pt>
    <dgm:pt modelId="{096B1A69-8215-4DC0-A69A-D19CC75F3EBD}" type="sibTrans" cxnId="{949752A4-2D19-4C68-B05D-DAC1C36ADAEF}">
      <dgm:prSet/>
      <dgm:spPr/>
      <dgm:t>
        <a:bodyPr/>
        <a:lstStyle/>
        <a:p>
          <a:endParaRPr lang="en-US"/>
        </a:p>
      </dgm:t>
    </dgm:pt>
    <dgm:pt modelId="{9BDA5777-35A8-457E-BBE8-85CCDD47B785}">
      <dgm:prSet phldrT="[Text]" custT="1"/>
      <dgm:spPr/>
      <dgm:t>
        <a:bodyPr/>
        <a:lstStyle/>
        <a:p>
          <a:r>
            <a:rPr lang="en-US" sz="1600" b="0" i="0" dirty="0" smtClean="0"/>
            <a:t>A tax on the supply, by way of or as part of any service or in any other manner whatsoever, of </a:t>
          </a:r>
          <a:r>
            <a:rPr lang="en-US" sz="1600" b="1" i="0" dirty="0" smtClean="0"/>
            <a:t>goods</a:t>
          </a:r>
          <a:r>
            <a:rPr lang="en-US" sz="1600" b="0" i="0" dirty="0" smtClean="0"/>
            <a:t>, being </a:t>
          </a:r>
          <a:r>
            <a:rPr lang="en-US" sz="1600" b="1" i="0" dirty="0" smtClean="0"/>
            <a:t>food</a:t>
          </a:r>
          <a:r>
            <a:rPr lang="en-US" sz="1600" b="0" i="0" dirty="0" smtClean="0"/>
            <a:t> or any other article for human consumption or any drink, where such supply or service, is for cash, deferred payment or other valuable consideration</a:t>
          </a:r>
        </a:p>
      </dgm:t>
    </dgm:pt>
    <dgm:pt modelId="{889D730C-FDB7-4CDC-891E-4B045E570C9F}" type="parTrans" cxnId="{DBAF3B3F-1C4A-41A1-8337-B63BCEA70743}">
      <dgm:prSet/>
      <dgm:spPr/>
      <dgm:t>
        <a:bodyPr/>
        <a:lstStyle/>
        <a:p>
          <a:endParaRPr lang="en-US"/>
        </a:p>
      </dgm:t>
    </dgm:pt>
    <dgm:pt modelId="{02D2217B-62B2-498B-9AC1-E23138BB00AA}" type="sibTrans" cxnId="{DBAF3B3F-1C4A-41A1-8337-B63BCEA70743}">
      <dgm:prSet/>
      <dgm:spPr/>
      <dgm:t>
        <a:bodyPr/>
        <a:lstStyle/>
        <a:p>
          <a:endParaRPr lang="en-US"/>
        </a:p>
      </dgm:t>
    </dgm:pt>
    <dgm:pt modelId="{C93FAE5B-C7C3-48F4-927D-2C4AA5E79D46}" type="pres">
      <dgm:prSet presAssocID="{DF38848F-2AC1-41B3-A2CC-9EB8C651D9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76ED6B-F066-48F7-A22E-E2A2ADBB8E26}" type="pres">
      <dgm:prSet presAssocID="{CD79E337-B473-4E73-878D-944E12B8AB40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F5A75-C421-4EDC-A86E-97F1079F9F62}" type="pres">
      <dgm:prSet presAssocID="{9BDA5777-35A8-457E-BBE8-85CCDD47B78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AF3B3F-1C4A-41A1-8337-B63BCEA70743}" srcId="{DF38848F-2AC1-41B3-A2CC-9EB8C651D99C}" destId="{9BDA5777-35A8-457E-BBE8-85CCDD47B785}" srcOrd="1" destOrd="0" parTransId="{889D730C-FDB7-4CDC-891E-4B045E570C9F}" sibTransId="{02D2217B-62B2-498B-9AC1-E23138BB00AA}"/>
    <dgm:cxn modelId="{949752A4-2D19-4C68-B05D-DAC1C36ADAEF}" srcId="{DF38848F-2AC1-41B3-A2CC-9EB8C651D99C}" destId="{CD79E337-B473-4E73-878D-944E12B8AB40}" srcOrd="0" destOrd="0" parTransId="{0C852AC3-66CB-4135-9484-98164DB65E07}" sibTransId="{096B1A69-8215-4DC0-A69A-D19CC75F3EBD}"/>
    <dgm:cxn modelId="{BE4DEBFD-0ADC-4089-A601-132EAC9CCC05}" type="presOf" srcId="{9BDA5777-35A8-457E-BBE8-85CCDD47B785}" destId="{674F5A75-C421-4EDC-A86E-97F1079F9F62}" srcOrd="0" destOrd="0" presId="urn:microsoft.com/office/officeart/2005/8/layout/arrow5"/>
    <dgm:cxn modelId="{ACC94747-89E2-4945-B008-8C31829D54F9}" type="presOf" srcId="{CD79E337-B473-4E73-878D-944E12B8AB40}" destId="{AE76ED6B-F066-48F7-A22E-E2A2ADBB8E26}" srcOrd="0" destOrd="0" presId="urn:microsoft.com/office/officeart/2005/8/layout/arrow5"/>
    <dgm:cxn modelId="{403DA497-0D6B-4817-AD85-D0F28A68E5BB}" type="presOf" srcId="{DF38848F-2AC1-41B3-A2CC-9EB8C651D99C}" destId="{C93FAE5B-C7C3-48F4-927D-2C4AA5E79D46}" srcOrd="0" destOrd="0" presId="urn:microsoft.com/office/officeart/2005/8/layout/arrow5"/>
    <dgm:cxn modelId="{C769BE6F-1827-4B2B-BC7E-82AC65FB1BFB}" type="presParOf" srcId="{C93FAE5B-C7C3-48F4-927D-2C4AA5E79D46}" destId="{AE76ED6B-F066-48F7-A22E-E2A2ADBB8E26}" srcOrd="0" destOrd="0" presId="urn:microsoft.com/office/officeart/2005/8/layout/arrow5"/>
    <dgm:cxn modelId="{61E6A971-A45D-4DA8-950D-8FAC49FBD36F}" type="presParOf" srcId="{C93FAE5B-C7C3-48F4-927D-2C4AA5E79D46}" destId="{674F5A75-C421-4EDC-A86E-97F1079F9F6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BCC200A-AC6C-43B7-98A1-EC7CD2639A2E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0B899A-FE44-40AA-9E34-3570CB8836EE}">
      <dgm:prSet phldrT="[Text]"/>
      <dgm:spPr/>
      <dgm:t>
        <a:bodyPr/>
        <a:lstStyle/>
        <a:p>
          <a:r>
            <a:rPr lang="en-US" dirty="0" smtClean="0"/>
            <a:t>Effective tax rates may go up/ down</a:t>
          </a:r>
          <a:endParaRPr lang="en-US" dirty="0"/>
        </a:p>
      </dgm:t>
    </dgm:pt>
    <dgm:pt modelId="{EFCE9506-CBCD-4978-88B4-6DC439CB1DD5}" type="parTrans" cxnId="{C95FB1BA-1A07-46AD-B3ED-C5349372A117}">
      <dgm:prSet/>
      <dgm:spPr/>
      <dgm:t>
        <a:bodyPr/>
        <a:lstStyle/>
        <a:p>
          <a:endParaRPr lang="en-US"/>
        </a:p>
      </dgm:t>
    </dgm:pt>
    <dgm:pt modelId="{07AAEC85-D196-4DA6-846B-CA26D08387B0}" type="sibTrans" cxnId="{C95FB1BA-1A07-46AD-B3ED-C5349372A117}">
      <dgm:prSet/>
      <dgm:spPr/>
      <dgm:t>
        <a:bodyPr/>
        <a:lstStyle/>
        <a:p>
          <a:endParaRPr lang="en-US"/>
        </a:p>
      </dgm:t>
    </dgm:pt>
    <dgm:pt modelId="{6BB367E6-5835-4A9A-9EAA-19B146C8D8ED}">
      <dgm:prSet phldrT="[Text]"/>
      <dgm:spPr/>
      <dgm:t>
        <a:bodyPr/>
        <a:lstStyle/>
        <a:p>
          <a:r>
            <a:rPr lang="en-US" dirty="0" smtClean="0"/>
            <a:t>Transitional</a:t>
          </a:r>
          <a:endParaRPr lang="en-US" dirty="0"/>
        </a:p>
      </dgm:t>
    </dgm:pt>
    <dgm:pt modelId="{F0D6B4AC-C0C6-4569-BE64-DE785C668022}" type="parTrans" cxnId="{0DF27B58-3E1E-47C8-ABC2-93E8C24D7A2A}">
      <dgm:prSet/>
      <dgm:spPr/>
    </dgm:pt>
    <dgm:pt modelId="{0143876F-F7F1-4B19-A1CF-48668C1C1D87}" type="sibTrans" cxnId="{0DF27B58-3E1E-47C8-ABC2-93E8C24D7A2A}">
      <dgm:prSet/>
      <dgm:spPr/>
    </dgm:pt>
    <dgm:pt modelId="{F168C75B-4751-4D49-BF76-55C2056783AC}">
      <dgm:prSet phldrT="[Text]"/>
      <dgm:spPr/>
      <dgm:t>
        <a:bodyPr/>
        <a:lstStyle/>
        <a:p>
          <a:r>
            <a:rPr lang="en-US" dirty="0" smtClean="0"/>
            <a:t>Transitional provisions to be revisited</a:t>
          </a:r>
          <a:endParaRPr lang="en-US" dirty="0"/>
        </a:p>
      </dgm:t>
    </dgm:pt>
    <dgm:pt modelId="{49F9DDBA-DF4E-456E-B601-2EEA4682D587}" type="parTrans" cxnId="{0B9706CF-6893-4286-BCA5-C23CC0244476}">
      <dgm:prSet/>
      <dgm:spPr/>
    </dgm:pt>
    <dgm:pt modelId="{C72E28B8-2C79-47E0-8843-68D3ECDC5919}" type="sibTrans" cxnId="{0B9706CF-6893-4286-BCA5-C23CC0244476}">
      <dgm:prSet/>
      <dgm:spPr/>
    </dgm:pt>
    <dgm:pt modelId="{1B1387C3-5C48-4DAB-AB9C-70C38942ACB6}">
      <dgm:prSet phldrT="[Text]"/>
      <dgm:spPr/>
      <dgm:t>
        <a:bodyPr/>
        <a:lstStyle/>
        <a:p>
          <a:r>
            <a:rPr lang="en-US" dirty="0" smtClean="0"/>
            <a:t>Rates</a:t>
          </a:r>
          <a:endParaRPr lang="en-US" dirty="0"/>
        </a:p>
      </dgm:t>
    </dgm:pt>
    <dgm:pt modelId="{1D47B913-6871-4A36-9516-8A07C0F3F248}" type="sibTrans" cxnId="{6BAF0FE2-3B2E-431A-9D17-D105B2A0832C}">
      <dgm:prSet/>
      <dgm:spPr/>
      <dgm:t>
        <a:bodyPr/>
        <a:lstStyle/>
        <a:p>
          <a:endParaRPr lang="en-US"/>
        </a:p>
      </dgm:t>
    </dgm:pt>
    <dgm:pt modelId="{C28CC777-FAAD-4F62-9A87-212F75CD2EC6}" type="parTrans" cxnId="{6BAF0FE2-3B2E-431A-9D17-D105B2A0832C}">
      <dgm:prSet/>
      <dgm:spPr/>
      <dgm:t>
        <a:bodyPr/>
        <a:lstStyle/>
        <a:p>
          <a:endParaRPr lang="en-US"/>
        </a:p>
      </dgm:t>
    </dgm:pt>
    <dgm:pt modelId="{C7615889-42A9-499B-906F-5EC2DB838315}">
      <dgm:prSet phldrT="[Text]"/>
      <dgm:spPr/>
      <dgm:t>
        <a:bodyPr/>
        <a:lstStyle/>
        <a:p>
          <a:r>
            <a:rPr lang="en-US" dirty="0" smtClean="0"/>
            <a:t>Rule 6 of CCR</a:t>
          </a:r>
          <a:endParaRPr lang="en-US" dirty="0"/>
        </a:p>
      </dgm:t>
    </dgm:pt>
    <dgm:pt modelId="{13FF1F11-3F32-44A6-8143-C1D8805A4AD4}" type="parTrans" cxnId="{664161F0-C975-420F-B2E4-CB3AB77413EE}">
      <dgm:prSet/>
      <dgm:spPr/>
    </dgm:pt>
    <dgm:pt modelId="{639E6283-887A-4B20-BB39-31EFEF0A0384}" type="sibTrans" cxnId="{664161F0-C975-420F-B2E4-CB3AB77413EE}">
      <dgm:prSet/>
      <dgm:spPr/>
    </dgm:pt>
    <dgm:pt modelId="{A764178B-3234-458F-A3C3-0B4B7797F45A}" type="pres">
      <dgm:prSet presAssocID="{0BCC200A-AC6C-43B7-98A1-EC7CD2639A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4CAA5-6E40-4909-A350-3F1E8F1938A2}" type="pres">
      <dgm:prSet presAssocID="{1B1387C3-5C48-4DAB-AB9C-70C38942ACB6}" presName="linNode" presStyleCnt="0"/>
      <dgm:spPr/>
    </dgm:pt>
    <dgm:pt modelId="{18AAA6DE-F22F-4A36-92D9-5D9C776E7FAE}" type="pres">
      <dgm:prSet presAssocID="{1B1387C3-5C48-4DAB-AB9C-70C38942ACB6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C14D4-D57D-47E6-A4FE-176E67B9FF89}" type="pres">
      <dgm:prSet presAssocID="{1B1387C3-5C48-4DAB-AB9C-70C38942ACB6}" presName="bracket" presStyleLbl="parChTrans1D1" presStyleIdx="0" presStyleCnt="2"/>
      <dgm:spPr/>
    </dgm:pt>
    <dgm:pt modelId="{A6E7ED95-1219-4460-A1AB-FEFC1DBFD0DC}" type="pres">
      <dgm:prSet presAssocID="{1B1387C3-5C48-4DAB-AB9C-70C38942ACB6}" presName="spH" presStyleCnt="0"/>
      <dgm:spPr/>
    </dgm:pt>
    <dgm:pt modelId="{726BAD97-C832-430C-B381-F3F9ADA306A3}" type="pres">
      <dgm:prSet presAssocID="{1B1387C3-5C48-4DAB-AB9C-70C38942ACB6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8BA0E-E1F7-466E-89A6-51C219371242}" type="pres">
      <dgm:prSet presAssocID="{1D47B913-6871-4A36-9516-8A07C0F3F248}" presName="spV" presStyleCnt="0"/>
      <dgm:spPr/>
    </dgm:pt>
    <dgm:pt modelId="{44895F24-3DD4-4825-94DD-F4BD270E7E4E}" type="pres">
      <dgm:prSet presAssocID="{6BB367E6-5835-4A9A-9EAA-19B146C8D8ED}" presName="linNode" presStyleCnt="0"/>
      <dgm:spPr/>
    </dgm:pt>
    <dgm:pt modelId="{0BE10906-F745-4D6B-91D2-FE8336DB7A1F}" type="pres">
      <dgm:prSet presAssocID="{6BB367E6-5835-4A9A-9EAA-19B146C8D8ED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26361C-649C-4D01-92AE-F5728C5BAAED}" type="pres">
      <dgm:prSet presAssocID="{6BB367E6-5835-4A9A-9EAA-19B146C8D8ED}" presName="bracket" presStyleLbl="parChTrans1D1" presStyleIdx="1" presStyleCnt="2"/>
      <dgm:spPr/>
    </dgm:pt>
    <dgm:pt modelId="{F17FF66C-2DE1-4443-8C91-17161B9EB269}" type="pres">
      <dgm:prSet presAssocID="{6BB367E6-5835-4A9A-9EAA-19B146C8D8ED}" presName="spH" presStyleCnt="0"/>
      <dgm:spPr/>
    </dgm:pt>
    <dgm:pt modelId="{439B7204-26AC-40BB-8CC7-FC9988889777}" type="pres">
      <dgm:prSet presAssocID="{6BB367E6-5835-4A9A-9EAA-19B146C8D8ED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B0DA46-E227-4523-A9D1-4B2EFEE06AD5}" type="presOf" srcId="{080B899A-FE44-40AA-9E34-3570CB8836EE}" destId="{726BAD97-C832-430C-B381-F3F9ADA306A3}" srcOrd="0" destOrd="0" presId="urn:diagrams.loki3.com/BracketList"/>
    <dgm:cxn modelId="{0083C68D-C23F-4228-AA61-45C2B2D927CA}" type="presOf" srcId="{F168C75B-4751-4D49-BF76-55C2056783AC}" destId="{439B7204-26AC-40BB-8CC7-FC9988889777}" srcOrd="0" destOrd="0" presId="urn:diagrams.loki3.com/BracketList"/>
    <dgm:cxn modelId="{BCBF7D19-C5BA-456E-8F15-8CF9C6F819BA}" type="presOf" srcId="{6BB367E6-5835-4A9A-9EAA-19B146C8D8ED}" destId="{0BE10906-F745-4D6B-91D2-FE8336DB7A1F}" srcOrd="0" destOrd="0" presId="urn:diagrams.loki3.com/BracketList"/>
    <dgm:cxn modelId="{0B9706CF-6893-4286-BCA5-C23CC0244476}" srcId="{6BB367E6-5835-4A9A-9EAA-19B146C8D8ED}" destId="{F168C75B-4751-4D49-BF76-55C2056783AC}" srcOrd="0" destOrd="0" parTransId="{49F9DDBA-DF4E-456E-B601-2EEA4682D587}" sibTransId="{C72E28B8-2C79-47E0-8843-68D3ECDC5919}"/>
    <dgm:cxn modelId="{6BAF0FE2-3B2E-431A-9D17-D105B2A0832C}" srcId="{0BCC200A-AC6C-43B7-98A1-EC7CD2639A2E}" destId="{1B1387C3-5C48-4DAB-AB9C-70C38942ACB6}" srcOrd="0" destOrd="0" parTransId="{C28CC777-FAAD-4F62-9A87-212F75CD2EC6}" sibTransId="{1D47B913-6871-4A36-9516-8A07C0F3F248}"/>
    <dgm:cxn modelId="{664161F0-C975-420F-B2E4-CB3AB77413EE}" srcId="{1B1387C3-5C48-4DAB-AB9C-70C38942ACB6}" destId="{C7615889-42A9-499B-906F-5EC2DB838315}" srcOrd="1" destOrd="0" parTransId="{13FF1F11-3F32-44A6-8143-C1D8805A4AD4}" sibTransId="{639E6283-887A-4B20-BB39-31EFEF0A0384}"/>
    <dgm:cxn modelId="{DAD24877-FA53-4E68-855C-45D4D96504BB}" type="presOf" srcId="{1B1387C3-5C48-4DAB-AB9C-70C38942ACB6}" destId="{18AAA6DE-F22F-4A36-92D9-5D9C776E7FAE}" srcOrd="0" destOrd="0" presId="urn:diagrams.loki3.com/BracketList"/>
    <dgm:cxn modelId="{D58F4E66-E08E-46B2-B884-D1F5676B80FF}" type="presOf" srcId="{0BCC200A-AC6C-43B7-98A1-EC7CD2639A2E}" destId="{A764178B-3234-458F-A3C3-0B4B7797F45A}" srcOrd="0" destOrd="0" presId="urn:diagrams.loki3.com/BracketList"/>
    <dgm:cxn modelId="{804AA158-CBB0-476F-9FBE-975030BC71E1}" type="presOf" srcId="{C7615889-42A9-499B-906F-5EC2DB838315}" destId="{726BAD97-C832-430C-B381-F3F9ADA306A3}" srcOrd="0" destOrd="1" presId="urn:diagrams.loki3.com/BracketList"/>
    <dgm:cxn modelId="{0DF27B58-3E1E-47C8-ABC2-93E8C24D7A2A}" srcId="{0BCC200A-AC6C-43B7-98A1-EC7CD2639A2E}" destId="{6BB367E6-5835-4A9A-9EAA-19B146C8D8ED}" srcOrd="1" destOrd="0" parTransId="{F0D6B4AC-C0C6-4569-BE64-DE785C668022}" sibTransId="{0143876F-F7F1-4B19-A1CF-48668C1C1D87}"/>
    <dgm:cxn modelId="{C95FB1BA-1A07-46AD-B3ED-C5349372A117}" srcId="{1B1387C3-5C48-4DAB-AB9C-70C38942ACB6}" destId="{080B899A-FE44-40AA-9E34-3570CB8836EE}" srcOrd="0" destOrd="0" parTransId="{EFCE9506-CBCD-4978-88B4-6DC439CB1DD5}" sibTransId="{07AAEC85-D196-4DA6-846B-CA26D08387B0}"/>
    <dgm:cxn modelId="{0EC0D9F1-7F3D-41DB-BDB9-2F0F340B6C36}" type="presParOf" srcId="{A764178B-3234-458F-A3C3-0B4B7797F45A}" destId="{5964CAA5-6E40-4909-A350-3F1E8F1938A2}" srcOrd="0" destOrd="0" presId="urn:diagrams.loki3.com/BracketList"/>
    <dgm:cxn modelId="{EA94AD3F-CAFB-4A39-A903-2E154D86E36A}" type="presParOf" srcId="{5964CAA5-6E40-4909-A350-3F1E8F1938A2}" destId="{18AAA6DE-F22F-4A36-92D9-5D9C776E7FAE}" srcOrd="0" destOrd="0" presId="urn:diagrams.loki3.com/BracketList"/>
    <dgm:cxn modelId="{0408772F-734E-4629-8436-63339DA4C412}" type="presParOf" srcId="{5964CAA5-6E40-4909-A350-3F1E8F1938A2}" destId="{C86C14D4-D57D-47E6-A4FE-176E67B9FF89}" srcOrd="1" destOrd="0" presId="urn:diagrams.loki3.com/BracketList"/>
    <dgm:cxn modelId="{CF24844B-03DD-437D-BB92-D79E25DD8528}" type="presParOf" srcId="{5964CAA5-6E40-4909-A350-3F1E8F1938A2}" destId="{A6E7ED95-1219-4460-A1AB-FEFC1DBFD0DC}" srcOrd="2" destOrd="0" presId="urn:diagrams.loki3.com/BracketList"/>
    <dgm:cxn modelId="{BD23D3A0-D67B-4256-8D68-AF8053A6ED49}" type="presParOf" srcId="{5964CAA5-6E40-4909-A350-3F1E8F1938A2}" destId="{726BAD97-C832-430C-B381-F3F9ADA306A3}" srcOrd="3" destOrd="0" presId="urn:diagrams.loki3.com/BracketList"/>
    <dgm:cxn modelId="{250A090C-C288-41D1-995F-3524653D9590}" type="presParOf" srcId="{A764178B-3234-458F-A3C3-0B4B7797F45A}" destId="{3FD8BA0E-E1F7-466E-89A6-51C219371242}" srcOrd="1" destOrd="0" presId="urn:diagrams.loki3.com/BracketList"/>
    <dgm:cxn modelId="{FE122E0E-AD22-40DE-B7AF-9A010F9354D8}" type="presParOf" srcId="{A764178B-3234-458F-A3C3-0B4B7797F45A}" destId="{44895F24-3DD4-4825-94DD-F4BD270E7E4E}" srcOrd="2" destOrd="0" presId="urn:diagrams.loki3.com/BracketList"/>
    <dgm:cxn modelId="{661BAFC4-7C9E-44C0-B51B-B91A37005009}" type="presParOf" srcId="{44895F24-3DD4-4825-94DD-F4BD270E7E4E}" destId="{0BE10906-F745-4D6B-91D2-FE8336DB7A1F}" srcOrd="0" destOrd="0" presId="urn:diagrams.loki3.com/BracketList"/>
    <dgm:cxn modelId="{DEB58B9E-C3F2-41AC-B97C-107D254D45D8}" type="presParOf" srcId="{44895F24-3DD4-4825-94DD-F4BD270E7E4E}" destId="{3E26361C-649C-4D01-92AE-F5728C5BAAED}" srcOrd="1" destOrd="0" presId="urn:diagrams.loki3.com/BracketList"/>
    <dgm:cxn modelId="{AFB2B946-B3F4-46F8-A622-9825B6BA5F2B}" type="presParOf" srcId="{44895F24-3DD4-4825-94DD-F4BD270E7E4E}" destId="{F17FF66C-2DE1-4443-8C91-17161B9EB269}" srcOrd="2" destOrd="0" presId="urn:diagrams.loki3.com/BracketList"/>
    <dgm:cxn modelId="{BC9B441E-9E5C-4EE7-A189-10AAECFEC332}" type="presParOf" srcId="{44895F24-3DD4-4825-94DD-F4BD270E7E4E}" destId="{439B7204-26AC-40BB-8CC7-FC998888977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923C02F-69D2-4535-BE16-DC05463E7621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2A92E3-B1CB-4BC2-AD1C-CD9ACBC5D6BC}">
      <dgm:prSet/>
      <dgm:spPr/>
      <dgm:t>
        <a:bodyPr/>
        <a:lstStyle/>
        <a:p>
          <a:pPr rtl="0"/>
          <a:r>
            <a:rPr lang="en-US" dirty="0" smtClean="0"/>
            <a:t>What is it?</a:t>
          </a:r>
          <a:endParaRPr lang="en-US" dirty="0"/>
        </a:p>
      </dgm:t>
    </dgm:pt>
    <dgm:pt modelId="{99DDD693-7B45-464A-B980-D963304B8587}" type="parTrans" cxnId="{F8E41A14-8B5F-475D-9716-224BADC2232A}">
      <dgm:prSet/>
      <dgm:spPr/>
      <dgm:t>
        <a:bodyPr/>
        <a:lstStyle/>
        <a:p>
          <a:endParaRPr lang="en-US"/>
        </a:p>
      </dgm:t>
    </dgm:pt>
    <dgm:pt modelId="{3EFDB206-4F32-46BB-A1CB-686C8A9E376D}" type="sibTrans" cxnId="{F8E41A14-8B5F-475D-9716-224BADC2232A}">
      <dgm:prSet/>
      <dgm:spPr/>
      <dgm:t>
        <a:bodyPr/>
        <a:lstStyle/>
        <a:p>
          <a:endParaRPr lang="en-US"/>
        </a:p>
      </dgm:t>
    </dgm:pt>
    <dgm:pt modelId="{EEBA17BA-4611-4070-BD2A-7A05F75F4E20}">
      <dgm:prSet/>
      <dgm:spPr/>
      <dgm:t>
        <a:bodyPr/>
        <a:lstStyle/>
        <a:p>
          <a:pPr rtl="0"/>
          <a:r>
            <a:rPr lang="en-US" dirty="0" smtClean="0"/>
            <a:t>How its taxed currently?</a:t>
          </a:r>
          <a:endParaRPr lang="en-US" dirty="0"/>
        </a:p>
      </dgm:t>
    </dgm:pt>
    <dgm:pt modelId="{F17D1613-22D6-42EF-97FD-89DDC007D5EC}" type="parTrans" cxnId="{B16CAD1C-5930-4677-AF07-3C13F3901980}">
      <dgm:prSet/>
      <dgm:spPr/>
      <dgm:t>
        <a:bodyPr/>
        <a:lstStyle/>
        <a:p>
          <a:endParaRPr lang="en-US"/>
        </a:p>
      </dgm:t>
    </dgm:pt>
    <dgm:pt modelId="{DEB86ABD-8BE2-4DEE-B43C-1301574CB540}" type="sibTrans" cxnId="{B16CAD1C-5930-4677-AF07-3C13F3901980}">
      <dgm:prSet/>
      <dgm:spPr/>
      <dgm:t>
        <a:bodyPr/>
        <a:lstStyle/>
        <a:p>
          <a:endParaRPr lang="en-US"/>
        </a:p>
      </dgm:t>
    </dgm:pt>
    <dgm:pt modelId="{402B8748-6778-4C30-A100-867EEBC0FD2C}">
      <dgm:prSet/>
      <dgm:spPr>
        <a:solidFill>
          <a:srgbClr val="92D050"/>
        </a:solidFill>
      </dgm:spPr>
      <dgm:t>
        <a:bodyPr/>
        <a:lstStyle/>
        <a:p>
          <a:pPr rtl="0"/>
          <a:r>
            <a:rPr lang="en-US" dirty="0" smtClean="0"/>
            <a:t>Why its taxed this way?</a:t>
          </a:r>
          <a:endParaRPr lang="en-US" dirty="0"/>
        </a:p>
      </dgm:t>
    </dgm:pt>
    <dgm:pt modelId="{3084E347-ABC8-484C-A15B-00B6EFAD7908}" type="parTrans" cxnId="{F6158E9E-77BD-4BB9-8F9D-2D72B71CE0C2}">
      <dgm:prSet/>
      <dgm:spPr/>
      <dgm:t>
        <a:bodyPr/>
        <a:lstStyle/>
        <a:p>
          <a:endParaRPr lang="en-US"/>
        </a:p>
      </dgm:t>
    </dgm:pt>
    <dgm:pt modelId="{0D8F83E0-0D65-4388-8CE9-983A710C4D70}" type="sibTrans" cxnId="{F6158E9E-77BD-4BB9-8F9D-2D72B71CE0C2}">
      <dgm:prSet/>
      <dgm:spPr/>
      <dgm:t>
        <a:bodyPr/>
        <a:lstStyle/>
        <a:p>
          <a:endParaRPr lang="en-US"/>
        </a:p>
      </dgm:t>
    </dgm:pt>
    <dgm:pt modelId="{B64875F7-EEFE-404D-83CF-1FA9F05FDD97}">
      <dgm:prSet/>
      <dgm:spPr/>
      <dgm:t>
        <a:bodyPr/>
        <a:lstStyle/>
        <a:p>
          <a:pPr rtl="0"/>
          <a:r>
            <a:rPr lang="en-US" dirty="0" smtClean="0"/>
            <a:t>In GST, how taxation will be?</a:t>
          </a:r>
          <a:endParaRPr lang="en-US" dirty="0"/>
        </a:p>
      </dgm:t>
    </dgm:pt>
    <dgm:pt modelId="{AEA47173-6F03-48E0-93FA-FD782D782A9D}" type="parTrans" cxnId="{7FB64263-D7DD-4CC0-899C-10CF5E0155B0}">
      <dgm:prSet/>
      <dgm:spPr/>
      <dgm:t>
        <a:bodyPr/>
        <a:lstStyle/>
        <a:p>
          <a:endParaRPr lang="en-US"/>
        </a:p>
      </dgm:t>
    </dgm:pt>
    <dgm:pt modelId="{C85E8156-4B30-47F3-BEE9-F20A78A6CBB2}" type="sibTrans" cxnId="{7FB64263-D7DD-4CC0-899C-10CF5E0155B0}">
      <dgm:prSet/>
      <dgm:spPr/>
      <dgm:t>
        <a:bodyPr/>
        <a:lstStyle/>
        <a:p>
          <a:endParaRPr lang="en-US"/>
        </a:p>
      </dgm:t>
    </dgm:pt>
    <dgm:pt modelId="{5A202D3D-787A-4047-9EA2-674DB6B8184B}">
      <dgm:prSet/>
      <dgm:spPr>
        <a:solidFill>
          <a:srgbClr val="FFC000"/>
        </a:solidFill>
      </dgm:spPr>
      <dgm:t>
        <a:bodyPr/>
        <a:lstStyle/>
        <a:p>
          <a:pPr rtl="0"/>
          <a:r>
            <a:rPr lang="en-US" dirty="0" smtClean="0"/>
            <a:t>Issues</a:t>
          </a:r>
          <a:endParaRPr lang="en-US" dirty="0"/>
        </a:p>
      </dgm:t>
    </dgm:pt>
    <dgm:pt modelId="{625B7D7E-3C2E-42DC-B4B5-9F179EDB44A0}" type="parTrans" cxnId="{EC082BFE-3281-4B90-9D86-E5CAA1E6D713}">
      <dgm:prSet/>
      <dgm:spPr/>
      <dgm:t>
        <a:bodyPr/>
        <a:lstStyle/>
        <a:p>
          <a:endParaRPr lang="en-US"/>
        </a:p>
      </dgm:t>
    </dgm:pt>
    <dgm:pt modelId="{7A915F15-D2B1-4BFF-841C-FAC6DAF00125}" type="sibTrans" cxnId="{EC082BFE-3281-4B90-9D86-E5CAA1E6D713}">
      <dgm:prSet/>
      <dgm:spPr/>
      <dgm:t>
        <a:bodyPr/>
        <a:lstStyle/>
        <a:p>
          <a:endParaRPr lang="en-US"/>
        </a:p>
      </dgm:t>
    </dgm:pt>
    <dgm:pt modelId="{9F8D812D-BAA1-42A5-AEFE-41DDD2232380}">
      <dgm:prSet/>
      <dgm:spPr/>
      <dgm:t>
        <a:bodyPr/>
        <a:lstStyle/>
        <a:p>
          <a:pPr rtl="0"/>
          <a:r>
            <a:rPr lang="en-US" dirty="0" smtClean="0"/>
            <a:t>Right to use</a:t>
          </a:r>
          <a:endParaRPr lang="en-US" dirty="0"/>
        </a:p>
      </dgm:t>
    </dgm:pt>
    <dgm:pt modelId="{40B942E1-9D9A-4EDA-8EE1-0CC87F7D0F5F}" type="parTrans" cxnId="{63BF8EF6-A150-4BE8-9111-CECD365E087F}">
      <dgm:prSet/>
      <dgm:spPr/>
      <dgm:t>
        <a:bodyPr/>
        <a:lstStyle/>
        <a:p>
          <a:endParaRPr lang="en-US"/>
        </a:p>
      </dgm:t>
    </dgm:pt>
    <dgm:pt modelId="{B5E9885A-CFE6-439D-B508-F2DE84BBB15B}" type="sibTrans" cxnId="{63BF8EF6-A150-4BE8-9111-CECD365E087F}">
      <dgm:prSet/>
      <dgm:spPr/>
      <dgm:t>
        <a:bodyPr/>
        <a:lstStyle/>
        <a:p>
          <a:endParaRPr lang="en-US"/>
        </a:p>
      </dgm:t>
    </dgm:pt>
    <dgm:pt modelId="{D9428803-F7CE-4808-A6D3-29E5DE9782C9}">
      <dgm:prSet/>
      <dgm:spPr>
        <a:solidFill>
          <a:srgbClr val="C00000"/>
        </a:solidFill>
      </dgm:spPr>
      <dgm:t>
        <a:bodyPr/>
        <a:lstStyle/>
        <a:p>
          <a:pPr rtl="0"/>
          <a:r>
            <a:rPr lang="en-US" smtClean="0"/>
            <a:t>Impact</a:t>
          </a:r>
          <a:endParaRPr lang="en-US" dirty="0"/>
        </a:p>
      </dgm:t>
    </dgm:pt>
    <dgm:pt modelId="{AEF6894C-3841-4662-BC54-BD7B6805A4F0}" type="parTrans" cxnId="{2B51DBE0-6257-41BF-9190-6B575BC953BE}">
      <dgm:prSet/>
      <dgm:spPr/>
      <dgm:t>
        <a:bodyPr/>
        <a:lstStyle/>
        <a:p>
          <a:endParaRPr lang="en-US"/>
        </a:p>
      </dgm:t>
    </dgm:pt>
    <dgm:pt modelId="{CE6ECCBE-9B5D-4774-9803-C794404DE42E}" type="sibTrans" cxnId="{2B51DBE0-6257-41BF-9190-6B575BC953BE}">
      <dgm:prSet/>
      <dgm:spPr/>
      <dgm:t>
        <a:bodyPr/>
        <a:lstStyle/>
        <a:p>
          <a:endParaRPr lang="en-US"/>
        </a:p>
      </dgm:t>
    </dgm:pt>
    <dgm:pt modelId="{BCD52375-970C-403A-96DB-4A26BA7F00A9}" type="pres">
      <dgm:prSet presAssocID="{0923C02F-69D2-4535-BE16-DC05463E762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8FA8877-0091-4212-86DD-30027356CC56}" type="pres">
      <dgm:prSet presAssocID="{9F8D812D-BAA1-42A5-AEFE-41DDD2232380}" presName="singleCycle" presStyleCnt="0"/>
      <dgm:spPr/>
      <dgm:t>
        <a:bodyPr/>
        <a:lstStyle/>
        <a:p>
          <a:endParaRPr lang="en-US"/>
        </a:p>
      </dgm:t>
    </dgm:pt>
    <dgm:pt modelId="{13F9B6D4-37C1-477D-A5A6-3701491E5CA7}" type="pres">
      <dgm:prSet presAssocID="{9F8D812D-BAA1-42A5-AEFE-41DDD2232380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B1FE0D6B-FB1A-454A-978F-2FE41B9B0425}" type="pres">
      <dgm:prSet presAssocID="{99DDD693-7B45-464A-B980-D963304B8587}" presName="Name56" presStyleLbl="parChTrans1D2" presStyleIdx="0" presStyleCnt="6"/>
      <dgm:spPr/>
      <dgm:t>
        <a:bodyPr/>
        <a:lstStyle/>
        <a:p>
          <a:endParaRPr lang="en-US"/>
        </a:p>
      </dgm:t>
    </dgm:pt>
    <dgm:pt modelId="{6CBC5086-A431-43CB-9C8D-D06225D3713E}" type="pres">
      <dgm:prSet presAssocID="{DF2A92E3-B1CB-4BC2-AD1C-CD9ACBC5D6BC}" presName="text0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39A06-9443-4B3C-9284-C792EF9474A0}" type="pres">
      <dgm:prSet presAssocID="{F17D1613-22D6-42EF-97FD-89DDC007D5EC}" presName="Name56" presStyleLbl="parChTrans1D2" presStyleIdx="1" presStyleCnt="6"/>
      <dgm:spPr/>
      <dgm:t>
        <a:bodyPr/>
        <a:lstStyle/>
        <a:p>
          <a:endParaRPr lang="en-US"/>
        </a:p>
      </dgm:t>
    </dgm:pt>
    <dgm:pt modelId="{15F5CDEC-77B6-426C-AE2D-628461381573}" type="pres">
      <dgm:prSet presAssocID="{EEBA17BA-4611-4070-BD2A-7A05F75F4E20}" presName="text0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84FCA-E7C6-4554-A437-C796F06E1479}" type="pres">
      <dgm:prSet presAssocID="{3084E347-ABC8-484C-A15B-00B6EFAD7908}" presName="Name56" presStyleLbl="parChTrans1D2" presStyleIdx="2" presStyleCnt="6"/>
      <dgm:spPr/>
      <dgm:t>
        <a:bodyPr/>
        <a:lstStyle/>
        <a:p>
          <a:endParaRPr lang="en-US"/>
        </a:p>
      </dgm:t>
    </dgm:pt>
    <dgm:pt modelId="{FF1720D1-D78B-49D4-8BE7-93675DE8626D}" type="pres">
      <dgm:prSet presAssocID="{402B8748-6778-4C30-A100-867EEBC0FD2C}" presName="text0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063EA-1627-4DE2-867A-AEE6C8831C5F}" type="pres">
      <dgm:prSet presAssocID="{AEA47173-6F03-48E0-93FA-FD782D782A9D}" presName="Name56" presStyleLbl="parChTrans1D2" presStyleIdx="3" presStyleCnt="6"/>
      <dgm:spPr/>
      <dgm:t>
        <a:bodyPr/>
        <a:lstStyle/>
        <a:p>
          <a:endParaRPr lang="en-US"/>
        </a:p>
      </dgm:t>
    </dgm:pt>
    <dgm:pt modelId="{D62B6895-E381-4D98-BF82-68D49CF65841}" type="pres">
      <dgm:prSet presAssocID="{B64875F7-EEFE-404D-83CF-1FA9F05FDD97}" presName="text0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8D462-95CF-41AB-9D8A-5D4B18EAEC71}" type="pres">
      <dgm:prSet presAssocID="{625B7D7E-3C2E-42DC-B4B5-9F179EDB44A0}" presName="Name56" presStyleLbl="parChTrans1D2" presStyleIdx="4" presStyleCnt="6"/>
      <dgm:spPr/>
      <dgm:t>
        <a:bodyPr/>
        <a:lstStyle/>
        <a:p>
          <a:endParaRPr lang="en-US"/>
        </a:p>
      </dgm:t>
    </dgm:pt>
    <dgm:pt modelId="{A441C9F1-96BA-43E1-9EAA-5C69644CC3C6}" type="pres">
      <dgm:prSet presAssocID="{5A202D3D-787A-4047-9EA2-674DB6B8184B}" presName="text0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60D6D-045B-4002-9B18-526B24F93AFB}" type="pres">
      <dgm:prSet presAssocID="{AEF6894C-3841-4662-BC54-BD7B6805A4F0}" presName="Name56" presStyleLbl="parChTrans1D2" presStyleIdx="5" presStyleCnt="6"/>
      <dgm:spPr/>
      <dgm:t>
        <a:bodyPr/>
        <a:lstStyle/>
        <a:p>
          <a:endParaRPr lang="en-US"/>
        </a:p>
      </dgm:t>
    </dgm:pt>
    <dgm:pt modelId="{A9E13719-D914-483E-86B7-A492A4E9FC4C}" type="pres">
      <dgm:prSet presAssocID="{D9428803-F7CE-4808-A6D3-29E5DE9782C9}" presName="text0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9B6017-33D9-4EBA-AB8F-93E581E662BF}" type="presOf" srcId="{B64875F7-EEFE-404D-83CF-1FA9F05FDD97}" destId="{D62B6895-E381-4D98-BF82-68D49CF65841}" srcOrd="0" destOrd="0" presId="urn:microsoft.com/office/officeart/2008/layout/RadialCluster"/>
    <dgm:cxn modelId="{FD475D29-166D-4D42-ABC9-3C1D4FC5245D}" type="presOf" srcId="{F17D1613-22D6-42EF-97FD-89DDC007D5EC}" destId="{50A39A06-9443-4B3C-9284-C792EF9474A0}" srcOrd="0" destOrd="0" presId="urn:microsoft.com/office/officeart/2008/layout/RadialCluster"/>
    <dgm:cxn modelId="{1D322E5A-67FF-49D5-BDA6-C267A8801B70}" type="presOf" srcId="{0923C02F-69D2-4535-BE16-DC05463E7621}" destId="{BCD52375-970C-403A-96DB-4A26BA7F00A9}" srcOrd="0" destOrd="0" presId="urn:microsoft.com/office/officeart/2008/layout/RadialCluster"/>
    <dgm:cxn modelId="{F6158E9E-77BD-4BB9-8F9D-2D72B71CE0C2}" srcId="{9F8D812D-BAA1-42A5-AEFE-41DDD2232380}" destId="{402B8748-6778-4C30-A100-867EEBC0FD2C}" srcOrd="2" destOrd="0" parTransId="{3084E347-ABC8-484C-A15B-00B6EFAD7908}" sibTransId="{0D8F83E0-0D65-4388-8CE9-983A710C4D70}"/>
    <dgm:cxn modelId="{ED261C5C-BCA3-400E-A478-B9233047D120}" type="presOf" srcId="{D9428803-F7CE-4808-A6D3-29E5DE9782C9}" destId="{A9E13719-D914-483E-86B7-A492A4E9FC4C}" srcOrd="0" destOrd="0" presId="urn:microsoft.com/office/officeart/2008/layout/RadialCluster"/>
    <dgm:cxn modelId="{7689CBD5-A8A2-45EC-9312-CCE63719F30C}" type="presOf" srcId="{3084E347-ABC8-484C-A15B-00B6EFAD7908}" destId="{CCF84FCA-E7C6-4554-A437-C796F06E1479}" srcOrd="0" destOrd="0" presId="urn:microsoft.com/office/officeart/2008/layout/RadialCluster"/>
    <dgm:cxn modelId="{F8E41A14-8B5F-475D-9716-224BADC2232A}" srcId="{9F8D812D-BAA1-42A5-AEFE-41DDD2232380}" destId="{DF2A92E3-B1CB-4BC2-AD1C-CD9ACBC5D6BC}" srcOrd="0" destOrd="0" parTransId="{99DDD693-7B45-464A-B980-D963304B8587}" sibTransId="{3EFDB206-4F32-46BB-A1CB-686C8A9E376D}"/>
    <dgm:cxn modelId="{55C0056D-B928-41FE-AF71-3F5D4CF76B34}" type="presOf" srcId="{AEF6894C-3841-4662-BC54-BD7B6805A4F0}" destId="{BEF60D6D-045B-4002-9B18-526B24F93AFB}" srcOrd="0" destOrd="0" presId="urn:microsoft.com/office/officeart/2008/layout/RadialCluster"/>
    <dgm:cxn modelId="{7773350E-E150-4E59-89F2-D45D480C9437}" type="presOf" srcId="{99DDD693-7B45-464A-B980-D963304B8587}" destId="{B1FE0D6B-FB1A-454A-978F-2FE41B9B0425}" srcOrd="0" destOrd="0" presId="urn:microsoft.com/office/officeart/2008/layout/RadialCluster"/>
    <dgm:cxn modelId="{14A95817-15A4-4E6B-BF2F-3E224B19F9FD}" type="presOf" srcId="{EEBA17BA-4611-4070-BD2A-7A05F75F4E20}" destId="{15F5CDEC-77B6-426C-AE2D-628461381573}" srcOrd="0" destOrd="0" presId="urn:microsoft.com/office/officeart/2008/layout/RadialCluster"/>
    <dgm:cxn modelId="{6FBF6480-85C9-4375-A5AB-CB2FE237B3DA}" type="presOf" srcId="{DF2A92E3-B1CB-4BC2-AD1C-CD9ACBC5D6BC}" destId="{6CBC5086-A431-43CB-9C8D-D06225D3713E}" srcOrd="0" destOrd="0" presId="urn:microsoft.com/office/officeart/2008/layout/RadialCluster"/>
    <dgm:cxn modelId="{63BF8EF6-A150-4BE8-9111-CECD365E087F}" srcId="{0923C02F-69D2-4535-BE16-DC05463E7621}" destId="{9F8D812D-BAA1-42A5-AEFE-41DDD2232380}" srcOrd="0" destOrd="0" parTransId="{40B942E1-9D9A-4EDA-8EE1-0CC87F7D0F5F}" sibTransId="{B5E9885A-CFE6-439D-B508-F2DE84BBB15B}"/>
    <dgm:cxn modelId="{1AA704AB-FFB3-462F-B54F-807B99EBC460}" type="presOf" srcId="{5A202D3D-787A-4047-9EA2-674DB6B8184B}" destId="{A441C9F1-96BA-43E1-9EAA-5C69644CC3C6}" srcOrd="0" destOrd="0" presId="urn:microsoft.com/office/officeart/2008/layout/RadialCluster"/>
    <dgm:cxn modelId="{04FEB8B4-C9A8-4BED-B2F5-D69607977443}" type="presOf" srcId="{402B8748-6778-4C30-A100-867EEBC0FD2C}" destId="{FF1720D1-D78B-49D4-8BE7-93675DE8626D}" srcOrd="0" destOrd="0" presId="urn:microsoft.com/office/officeart/2008/layout/RadialCluster"/>
    <dgm:cxn modelId="{7FB64263-D7DD-4CC0-899C-10CF5E0155B0}" srcId="{9F8D812D-BAA1-42A5-AEFE-41DDD2232380}" destId="{B64875F7-EEFE-404D-83CF-1FA9F05FDD97}" srcOrd="3" destOrd="0" parTransId="{AEA47173-6F03-48E0-93FA-FD782D782A9D}" sibTransId="{C85E8156-4B30-47F3-BEE9-F20A78A6CBB2}"/>
    <dgm:cxn modelId="{8C743EF4-020E-4615-A131-15B0E68C6FB5}" type="presOf" srcId="{625B7D7E-3C2E-42DC-B4B5-9F179EDB44A0}" destId="{4A08D462-95CF-41AB-9D8A-5D4B18EAEC71}" srcOrd="0" destOrd="0" presId="urn:microsoft.com/office/officeart/2008/layout/RadialCluster"/>
    <dgm:cxn modelId="{2B51DBE0-6257-41BF-9190-6B575BC953BE}" srcId="{9F8D812D-BAA1-42A5-AEFE-41DDD2232380}" destId="{D9428803-F7CE-4808-A6D3-29E5DE9782C9}" srcOrd="5" destOrd="0" parTransId="{AEF6894C-3841-4662-BC54-BD7B6805A4F0}" sibTransId="{CE6ECCBE-9B5D-4774-9803-C794404DE42E}"/>
    <dgm:cxn modelId="{C2A603E9-214C-414A-AACA-F9BE7391E229}" type="presOf" srcId="{AEA47173-6F03-48E0-93FA-FD782D782A9D}" destId="{188063EA-1627-4DE2-867A-AEE6C8831C5F}" srcOrd="0" destOrd="0" presId="urn:microsoft.com/office/officeart/2008/layout/RadialCluster"/>
    <dgm:cxn modelId="{B16CAD1C-5930-4677-AF07-3C13F3901980}" srcId="{9F8D812D-BAA1-42A5-AEFE-41DDD2232380}" destId="{EEBA17BA-4611-4070-BD2A-7A05F75F4E20}" srcOrd="1" destOrd="0" parTransId="{F17D1613-22D6-42EF-97FD-89DDC007D5EC}" sibTransId="{DEB86ABD-8BE2-4DEE-B43C-1301574CB540}"/>
    <dgm:cxn modelId="{EC082BFE-3281-4B90-9D86-E5CAA1E6D713}" srcId="{9F8D812D-BAA1-42A5-AEFE-41DDD2232380}" destId="{5A202D3D-787A-4047-9EA2-674DB6B8184B}" srcOrd="4" destOrd="0" parTransId="{625B7D7E-3C2E-42DC-B4B5-9F179EDB44A0}" sibTransId="{7A915F15-D2B1-4BFF-841C-FAC6DAF00125}"/>
    <dgm:cxn modelId="{F5DB20C4-4E18-4F6F-892C-77CD4E754C1E}" type="presOf" srcId="{9F8D812D-BAA1-42A5-AEFE-41DDD2232380}" destId="{13F9B6D4-37C1-477D-A5A6-3701491E5CA7}" srcOrd="0" destOrd="0" presId="urn:microsoft.com/office/officeart/2008/layout/RadialCluster"/>
    <dgm:cxn modelId="{213E2819-EEE9-4520-BCBF-20FDA440317D}" type="presParOf" srcId="{BCD52375-970C-403A-96DB-4A26BA7F00A9}" destId="{18FA8877-0091-4212-86DD-30027356CC56}" srcOrd="0" destOrd="0" presId="urn:microsoft.com/office/officeart/2008/layout/RadialCluster"/>
    <dgm:cxn modelId="{09B8BD47-8300-4264-872D-4D9B97BB78AB}" type="presParOf" srcId="{18FA8877-0091-4212-86DD-30027356CC56}" destId="{13F9B6D4-37C1-477D-A5A6-3701491E5CA7}" srcOrd="0" destOrd="0" presId="urn:microsoft.com/office/officeart/2008/layout/RadialCluster"/>
    <dgm:cxn modelId="{7788F471-D3B2-4CA9-97CE-EF0B0D281078}" type="presParOf" srcId="{18FA8877-0091-4212-86DD-30027356CC56}" destId="{B1FE0D6B-FB1A-454A-978F-2FE41B9B0425}" srcOrd="1" destOrd="0" presId="urn:microsoft.com/office/officeart/2008/layout/RadialCluster"/>
    <dgm:cxn modelId="{7C5F1853-0F21-43C6-8CFE-D4C1C4502EFD}" type="presParOf" srcId="{18FA8877-0091-4212-86DD-30027356CC56}" destId="{6CBC5086-A431-43CB-9C8D-D06225D3713E}" srcOrd="2" destOrd="0" presId="urn:microsoft.com/office/officeart/2008/layout/RadialCluster"/>
    <dgm:cxn modelId="{B518A507-7CA2-4CD7-8B0C-321B9DDF646F}" type="presParOf" srcId="{18FA8877-0091-4212-86DD-30027356CC56}" destId="{50A39A06-9443-4B3C-9284-C792EF9474A0}" srcOrd="3" destOrd="0" presId="urn:microsoft.com/office/officeart/2008/layout/RadialCluster"/>
    <dgm:cxn modelId="{E8A990BF-5AA2-47C5-A685-C7E3B9CABC1D}" type="presParOf" srcId="{18FA8877-0091-4212-86DD-30027356CC56}" destId="{15F5CDEC-77B6-426C-AE2D-628461381573}" srcOrd="4" destOrd="0" presId="urn:microsoft.com/office/officeart/2008/layout/RadialCluster"/>
    <dgm:cxn modelId="{ECFCF570-9309-4DE3-A765-50E3BAD3E1EF}" type="presParOf" srcId="{18FA8877-0091-4212-86DD-30027356CC56}" destId="{CCF84FCA-E7C6-4554-A437-C796F06E1479}" srcOrd="5" destOrd="0" presId="urn:microsoft.com/office/officeart/2008/layout/RadialCluster"/>
    <dgm:cxn modelId="{D60C483E-AE1D-4BCD-968D-1BAB02E83F3F}" type="presParOf" srcId="{18FA8877-0091-4212-86DD-30027356CC56}" destId="{FF1720D1-D78B-49D4-8BE7-93675DE8626D}" srcOrd="6" destOrd="0" presId="urn:microsoft.com/office/officeart/2008/layout/RadialCluster"/>
    <dgm:cxn modelId="{7DA33735-C045-44E2-B307-893AB6FB1F28}" type="presParOf" srcId="{18FA8877-0091-4212-86DD-30027356CC56}" destId="{188063EA-1627-4DE2-867A-AEE6C8831C5F}" srcOrd="7" destOrd="0" presId="urn:microsoft.com/office/officeart/2008/layout/RadialCluster"/>
    <dgm:cxn modelId="{7F0F90E9-BD39-490B-8463-F51BCDE99134}" type="presParOf" srcId="{18FA8877-0091-4212-86DD-30027356CC56}" destId="{D62B6895-E381-4D98-BF82-68D49CF65841}" srcOrd="8" destOrd="0" presId="urn:microsoft.com/office/officeart/2008/layout/RadialCluster"/>
    <dgm:cxn modelId="{EE738F60-3DE4-4B1A-8EC1-869296CA9E30}" type="presParOf" srcId="{18FA8877-0091-4212-86DD-30027356CC56}" destId="{4A08D462-95CF-41AB-9D8A-5D4B18EAEC71}" srcOrd="9" destOrd="0" presId="urn:microsoft.com/office/officeart/2008/layout/RadialCluster"/>
    <dgm:cxn modelId="{96DD5196-3B46-40FE-8C3F-7F36C1346634}" type="presParOf" srcId="{18FA8877-0091-4212-86DD-30027356CC56}" destId="{A441C9F1-96BA-43E1-9EAA-5C69644CC3C6}" srcOrd="10" destOrd="0" presId="urn:microsoft.com/office/officeart/2008/layout/RadialCluster"/>
    <dgm:cxn modelId="{317FA5E5-EAEE-42AB-B87C-3FE41E5CC051}" type="presParOf" srcId="{18FA8877-0091-4212-86DD-30027356CC56}" destId="{BEF60D6D-045B-4002-9B18-526B24F93AFB}" srcOrd="11" destOrd="0" presId="urn:microsoft.com/office/officeart/2008/layout/RadialCluster"/>
    <dgm:cxn modelId="{E5F4932E-71D7-44FC-BFA4-CF734E1EBC99}" type="presParOf" srcId="{18FA8877-0091-4212-86DD-30027356CC56}" destId="{A9E13719-D914-483E-86B7-A492A4E9FC4C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BC78A26-733F-417F-A75E-5BB173DD2127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1535BE-BE48-48F1-8D3F-29844B568F99}">
      <dgm:prSet phldrT="[Text]"/>
      <dgm:spPr/>
      <dgm:t>
        <a:bodyPr/>
        <a:lstStyle/>
        <a:p>
          <a:r>
            <a:rPr lang="en-US" dirty="0" smtClean="0"/>
            <a:t>Possession</a:t>
          </a:r>
          <a:endParaRPr lang="en-US" dirty="0"/>
        </a:p>
      </dgm:t>
    </dgm:pt>
    <dgm:pt modelId="{0773CCC3-29E2-496C-9964-9DF23ECA2587}" type="parTrans" cxnId="{A1B2C207-A9AD-44EB-9331-6D94F3475787}">
      <dgm:prSet/>
      <dgm:spPr/>
      <dgm:t>
        <a:bodyPr/>
        <a:lstStyle/>
        <a:p>
          <a:endParaRPr lang="en-US"/>
        </a:p>
      </dgm:t>
    </dgm:pt>
    <dgm:pt modelId="{D132C948-2290-4C8A-B61E-8A94853E4A1F}" type="sibTrans" cxnId="{A1B2C207-A9AD-44EB-9331-6D94F3475787}">
      <dgm:prSet/>
      <dgm:spPr/>
      <dgm:t>
        <a:bodyPr/>
        <a:lstStyle/>
        <a:p>
          <a:endParaRPr lang="en-US"/>
        </a:p>
      </dgm:t>
    </dgm:pt>
    <dgm:pt modelId="{4E96CB59-18B5-4C97-8E35-5747213C6E4C}">
      <dgm:prSet phldrT="[Text]"/>
      <dgm:spPr/>
      <dgm:t>
        <a:bodyPr/>
        <a:lstStyle/>
        <a:p>
          <a:r>
            <a:rPr lang="en-US" dirty="0" smtClean="0"/>
            <a:t>Control</a:t>
          </a:r>
          <a:endParaRPr lang="en-US" dirty="0"/>
        </a:p>
      </dgm:t>
    </dgm:pt>
    <dgm:pt modelId="{ED1FB6E6-DCB2-4DC0-970E-CC54C3F9050D}" type="parTrans" cxnId="{A33659FD-9603-49DA-ABC5-403578B9521B}">
      <dgm:prSet/>
      <dgm:spPr/>
      <dgm:t>
        <a:bodyPr/>
        <a:lstStyle/>
        <a:p>
          <a:endParaRPr lang="en-US"/>
        </a:p>
      </dgm:t>
    </dgm:pt>
    <dgm:pt modelId="{B2D27FDA-5ACF-4035-951E-1B8EE1397267}" type="sibTrans" cxnId="{A33659FD-9603-49DA-ABC5-403578B9521B}">
      <dgm:prSet/>
      <dgm:spPr/>
      <dgm:t>
        <a:bodyPr/>
        <a:lstStyle/>
        <a:p>
          <a:endParaRPr lang="en-US"/>
        </a:p>
      </dgm:t>
    </dgm:pt>
    <dgm:pt modelId="{30FAE7F3-2174-47C8-B29F-23D3C4AAFD5F}">
      <dgm:prSet phldrT="[Text]"/>
      <dgm:spPr/>
      <dgm:t>
        <a:bodyPr/>
        <a:lstStyle/>
        <a:p>
          <a:r>
            <a:rPr lang="en-US" dirty="0" smtClean="0"/>
            <a:t>Right to use</a:t>
          </a:r>
          <a:endParaRPr lang="en-US" dirty="0"/>
        </a:p>
      </dgm:t>
    </dgm:pt>
    <dgm:pt modelId="{4C498E37-0EE8-42F9-879D-8E4DB93F69F9}" type="parTrans" cxnId="{A912D7AE-333E-45E5-B9F6-A3F0B719CE89}">
      <dgm:prSet/>
      <dgm:spPr/>
      <dgm:t>
        <a:bodyPr/>
        <a:lstStyle/>
        <a:p>
          <a:endParaRPr lang="en-US"/>
        </a:p>
      </dgm:t>
    </dgm:pt>
    <dgm:pt modelId="{3B36B6D0-2F04-4945-A1F5-A0A452F7B952}" type="sibTrans" cxnId="{A912D7AE-333E-45E5-B9F6-A3F0B719CE89}">
      <dgm:prSet/>
      <dgm:spPr/>
      <dgm:t>
        <a:bodyPr/>
        <a:lstStyle/>
        <a:p>
          <a:endParaRPr lang="en-US"/>
        </a:p>
      </dgm:t>
    </dgm:pt>
    <dgm:pt modelId="{4F7CE3B7-19DC-4C65-BE56-0C94F410A267}" type="pres">
      <dgm:prSet presAssocID="{8BC78A26-733F-417F-A75E-5BB173DD21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85C105-FDA4-4125-B627-0EE2B63ECB8F}" type="pres">
      <dgm:prSet presAssocID="{8BC78A26-733F-417F-A75E-5BB173DD2127}" presName="vNodes" presStyleCnt="0"/>
      <dgm:spPr/>
    </dgm:pt>
    <dgm:pt modelId="{19591FA2-8AD9-479D-AAC9-E83A75CDD36A}" type="pres">
      <dgm:prSet presAssocID="{EA1535BE-BE48-48F1-8D3F-29844B568F9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0B185-A0F9-4CA0-8EB4-A813C506B0D3}" type="pres">
      <dgm:prSet presAssocID="{D132C948-2290-4C8A-B61E-8A94853E4A1F}" presName="spacerT" presStyleCnt="0"/>
      <dgm:spPr/>
    </dgm:pt>
    <dgm:pt modelId="{18C1E9D6-73C5-4410-80B0-F47F49234B1C}" type="pres">
      <dgm:prSet presAssocID="{D132C948-2290-4C8A-B61E-8A94853E4A1F}" presName="sibTrans" presStyleLbl="sibTrans2D1" presStyleIdx="0" presStyleCnt="2"/>
      <dgm:spPr/>
      <dgm:t>
        <a:bodyPr/>
        <a:lstStyle/>
        <a:p>
          <a:endParaRPr lang="en-US"/>
        </a:p>
      </dgm:t>
    </dgm:pt>
    <dgm:pt modelId="{E5C899CD-A6B7-4290-81C5-A109D22A6823}" type="pres">
      <dgm:prSet presAssocID="{D132C948-2290-4C8A-B61E-8A94853E4A1F}" presName="spacerB" presStyleCnt="0"/>
      <dgm:spPr/>
    </dgm:pt>
    <dgm:pt modelId="{2B50A6FC-8778-4FB7-A1C4-C6C8BDC828D4}" type="pres">
      <dgm:prSet presAssocID="{4E96CB59-18B5-4C97-8E35-5747213C6E4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7857C-7E22-4630-8DB9-56610992C01D}" type="pres">
      <dgm:prSet presAssocID="{8BC78A26-733F-417F-A75E-5BB173DD2127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BD5999B7-A5C3-4CD6-ABD6-95F958C4D788}" type="pres">
      <dgm:prSet presAssocID="{8BC78A26-733F-417F-A75E-5BB173DD212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74BADB6-78C5-4C50-98AE-F634F02E3D65}" type="pres">
      <dgm:prSet presAssocID="{8BC78A26-733F-417F-A75E-5BB173DD212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3AB98B-D749-4F49-958F-E045268CAD95}" type="presOf" srcId="{D132C948-2290-4C8A-B61E-8A94853E4A1F}" destId="{18C1E9D6-73C5-4410-80B0-F47F49234B1C}" srcOrd="0" destOrd="0" presId="urn:microsoft.com/office/officeart/2005/8/layout/equation2"/>
    <dgm:cxn modelId="{68648B70-EF3C-48A3-AD2F-63EC11C4E435}" type="presOf" srcId="{4E96CB59-18B5-4C97-8E35-5747213C6E4C}" destId="{2B50A6FC-8778-4FB7-A1C4-C6C8BDC828D4}" srcOrd="0" destOrd="0" presId="urn:microsoft.com/office/officeart/2005/8/layout/equation2"/>
    <dgm:cxn modelId="{683EA0B1-E80C-41BA-95BD-D6ED4BAA60C3}" type="presOf" srcId="{8BC78A26-733F-417F-A75E-5BB173DD2127}" destId="{4F7CE3B7-19DC-4C65-BE56-0C94F410A267}" srcOrd="0" destOrd="0" presId="urn:microsoft.com/office/officeart/2005/8/layout/equation2"/>
    <dgm:cxn modelId="{BE38856F-D143-469D-AFC3-B2C9DAA0D8D9}" type="presOf" srcId="{B2D27FDA-5ACF-4035-951E-1B8EE1397267}" destId="{A947857C-7E22-4630-8DB9-56610992C01D}" srcOrd="0" destOrd="0" presId="urn:microsoft.com/office/officeart/2005/8/layout/equation2"/>
    <dgm:cxn modelId="{A912D7AE-333E-45E5-B9F6-A3F0B719CE89}" srcId="{8BC78A26-733F-417F-A75E-5BB173DD2127}" destId="{30FAE7F3-2174-47C8-B29F-23D3C4AAFD5F}" srcOrd="2" destOrd="0" parTransId="{4C498E37-0EE8-42F9-879D-8E4DB93F69F9}" sibTransId="{3B36B6D0-2F04-4945-A1F5-A0A452F7B952}"/>
    <dgm:cxn modelId="{3A250FEB-88CB-40B2-9C98-CEC211CB6A63}" type="presOf" srcId="{B2D27FDA-5ACF-4035-951E-1B8EE1397267}" destId="{BD5999B7-A5C3-4CD6-ABD6-95F958C4D788}" srcOrd="1" destOrd="0" presId="urn:microsoft.com/office/officeart/2005/8/layout/equation2"/>
    <dgm:cxn modelId="{A33659FD-9603-49DA-ABC5-403578B9521B}" srcId="{8BC78A26-733F-417F-A75E-5BB173DD2127}" destId="{4E96CB59-18B5-4C97-8E35-5747213C6E4C}" srcOrd="1" destOrd="0" parTransId="{ED1FB6E6-DCB2-4DC0-970E-CC54C3F9050D}" sibTransId="{B2D27FDA-5ACF-4035-951E-1B8EE1397267}"/>
    <dgm:cxn modelId="{141739F7-C027-416C-9C5C-DD11ED78331D}" type="presOf" srcId="{EA1535BE-BE48-48F1-8D3F-29844B568F99}" destId="{19591FA2-8AD9-479D-AAC9-E83A75CDD36A}" srcOrd="0" destOrd="0" presId="urn:microsoft.com/office/officeart/2005/8/layout/equation2"/>
    <dgm:cxn modelId="{A1B2C207-A9AD-44EB-9331-6D94F3475787}" srcId="{8BC78A26-733F-417F-A75E-5BB173DD2127}" destId="{EA1535BE-BE48-48F1-8D3F-29844B568F99}" srcOrd="0" destOrd="0" parTransId="{0773CCC3-29E2-496C-9964-9DF23ECA2587}" sibTransId="{D132C948-2290-4C8A-B61E-8A94853E4A1F}"/>
    <dgm:cxn modelId="{EA546AEF-B31D-42D7-BE73-909EA66CDE00}" type="presOf" srcId="{30FAE7F3-2174-47C8-B29F-23D3C4AAFD5F}" destId="{574BADB6-78C5-4C50-98AE-F634F02E3D65}" srcOrd="0" destOrd="0" presId="urn:microsoft.com/office/officeart/2005/8/layout/equation2"/>
    <dgm:cxn modelId="{B33F6D9B-4721-4281-9AA6-701BA8EE1693}" type="presParOf" srcId="{4F7CE3B7-19DC-4C65-BE56-0C94F410A267}" destId="{3385C105-FDA4-4125-B627-0EE2B63ECB8F}" srcOrd="0" destOrd="0" presId="urn:microsoft.com/office/officeart/2005/8/layout/equation2"/>
    <dgm:cxn modelId="{A1BB8E09-02DA-42F6-B7BD-A99825106F1D}" type="presParOf" srcId="{3385C105-FDA4-4125-B627-0EE2B63ECB8F}" destId="{19591FA2-8AD9-479D-AAC9-E83A75CDD36A}" srcOrd="0" destOrd="0" presId="urn:microsoft.com/office/officeart/2005/8/layout/equation2"/>
    <dgm:cxn modelId="{B753C5DF-F81B-4046-8773-D34395816154}" type="presParOf" srcId="{3385C105-FDA4-4125-B627-0EE2B63ECB8F}" destId="{EA00B185-A0F9-4CA0-8EB4-A813C506B0D3}" srcOrd="1" destOrd="0" presId="urn:microsoft.com/office/officeart/2005/8/layout/equation2"/>
    <dgm:cxn modelId="{1198AB32-F312-47FB-8CB7-F01CF88E8343}" type="presParOf" srcId="{3385C105-FDA4-4125-B627-0EE2B63ECB8F}" destId="{18C1E9D6-73C5-4410-80B0-F47F49234B1C}" srcOrd="2" destOrd="0" presId="urn:microsoft.com/office/officeart/2005/8/layout/equation2"/>
    <dgm:cxn modelId="{B9AAD171-6690-413B-B1D1-1FC916C38CE7}" type="presParOf" srcId="{3385C105-FDA4-4125-B627-0EE2B63ECB8F}" destId="{E5C899CD-A6B7-4290-81C5-A109D22A6823}" srcOrd="3" destOrd="0" presId="urn:microsoft.com/office/officeart/2005/8/layout/equation2"/>
    <dgm:cxn modelId="{5D6CB828-1D0C-42AF-8BD6-F2A2BCE2627A}" type="presParOf" srcId="{3385C105-FDA4-4125-B627-0EE2B63ECB8F}" destId="{2B50A6FC-8778-4FB7-A1C4-C6C8BDC828D4}" srcOrd="4" destOrd="0" presId="urn:microsoft.com/office/officeart/2005/8/layout/equation2"/>
    <dgm:cxn modelId="{A665E918-5776-48FF-A720-A0ED04E7C87A}" type="presParOf" srcId="{4F7CE3B7-19DC-4C65-BE56-0C94F410A267}" destId="{A947857C-7E22-4630-8DB9-56610992C01D}" srcOrd="1" destOrd="0" presId="urn:microsoft.com/office/officeart/2005/8/layout/equation2"/>
    <dgm:cxn modelId="{3550CA37-5171-49CA-AA2E-7E58B454229F}" type="presParOf" srcId="{A947857C-7E22-4630-8DB9-56610992C01D}" destId="{BD5999B7-A5C3-4CD6-ABD6-95F958C4D788}" srcOrd="0" destOrd="0" presId="urn:microsoft.com/office/officeart/2005/8/layout/equation2"/>
    <dgm:cxn modelId="{8B915BAC-511B-4AAB-A548-C69A37D7F378}" type="presParOf" srcId="{4F7CE3B7-19DC-4C65-BE56-0C94F410A267}" destId="{574BADB6-78C5-4C50-98AE-F634F02E3D6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D93545E-BE59-4434-9011-C5B6A9C6EE5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25D07F5-0200-46CB-9A44-21EE4263F59E}">
      <dgm:prSet phldrT="[Text]"/>
      <dgm:spPr/>
      <dgm:t>
        <a:bodyPr/>
        <a:lstStyle/>
        <a:p>
          <a:r>
            <a:rPr lang="en-US" dirty="0" smtClean="0"/>
            <a:t>Right to use</a:t>
          </a:r>
          <a:endParaRPr lang="en-US" dirty="0"/>
        </a:p>
      </dgm:t>
    </dgm:pt>
    <dgm:pt modelId="{45A822B9-8E0D-44D7-B53D-3F2683FD326E}" type="parTrans" cxnId="{C7C5BD4F-6026-4570-A18F-DCF6E6AB745F}">
      <dgm:prSet/>
      <dgm:spPr/>
      <dgm:t>
        <a:bodyPr/>
        <a:lstStyle/>
        <a:p>
          <a:endParaRPr lang="en-US"/>
        </a:p>
      </dgm:t>
    </dgm:pt>
    <dgm:pt modelId="{A7AD3D78-0B8A-4C8C-8421-6962A49F990F}" type="sibTrans" cxnId="{C7C5BD4F-6026-4570-A18F-DCF6E6AB745F}">
      <dgm:prSet/>
      <dgm:spPr/>
      <dgm:t>
        <a:bodyPr/>
        <a:lstStyle/>
        <a:p>
          <a:endParaRPr lang="en-US"/>
        </a:p>
      </dgm:t>
    </dgm:pt>
    <dgm:pt modelId="{C0CAEBDD-0E51-4723-9763-6779996ACA90}">
      <dgm:prSet phldrT="[Text]"/>
      <dgm:spPr/>
      <dgm:t>
        <a:bodyPr/>
        <a:lstStyle/>
        <a:p>
          <a:r>
            <a:rPr lang="en-US" dirty="0" smtClean="0"/>
            <a:t>Both, possession and control transferred</a:t>
          </a:r>
          <a:endParaRPr lang="en-US" dirty="0"/>
        </a:p>
      </dgm:t>
    </dgm:pt>
    <dgm:pt modelId="{5118AF39-D8AF-4204-B6A4-1891FCAEF675}" type="parTrans" cxnId="{72EDE356-CBDA-40AB-9FAF-6E76619CF87C}">
      <dgm:prSet/>
      <dgm:spPr/>
      <dgm:t>
        <a:bodyPr/>
        <a:lstStyle/>
        <a:p>
          <a:endParaRPr lang="en-US"/>
        </a:p>
      </dgm:t>
    </dgm:pt>
    <dgm:pt modelId="{37AD3EF3-CA4B-49C8-9BA1-9E24D1362458}" type="sibTrans" cxnId="{72EDE356-CBDA-40AB-9FAF-6E76619CF87C}">
      <dgm:prSet/>
      <dgm:spPr/>
      <dgm:t>
        <a:bodyPr/>
        <a:lstStyle/>
        <a:p>
          <a:endParaRPr lang="en-US"/>
        </a:p>
      </dgm:t>
    </dgm:pt>
    <dgm:pt modelId="{4E1AA223-C97D-4F91-8564-1015AD1D4912}">
      <dgm:prSet phldrT="[Text]"/>
      <dgm:spPr/>
      <dgm:t>
        <a:bodyPr/>
        <a:lstStyle/>
        <a:p>
          <a:r>
            <a:rPr lang="en-US" dirty="0" smtClean="0"/>
            <a:t>In all other cases</a:t>
          </a:r>
          <a:endParaRPr lang="en-US" dirty="0"/>
        </a:p>
      </dgm:t>
    </dgm:pt>
    <dgm:pt modelId="{08B18F9D-C884-4AC0-AA90-E108180C4057}" type="parTrans" cxnId="{A8C41F4C-9FF9-4E48-91E4-1DA11C323693}">
      <dgm:prSet/>
      <dgm:spPr/>
      <dgm:t>
        <a:bodyPr/>
        <a:lstStyle/>
        <a:p>
          <a:endParaRPr lang="en-US"/>
        </a:p>
      </dgm:t>
    </dgm:pt>
    <dgm:pt modelId="{AB5FB907-7797-4453-B1E5-C2BD66556DD9}" type="sibTrans" cxnId="{A8C41F4C-9FF9-4E48-91E4-1DA11C323693}">
      <dgm:prSet/>
      <dgm:spPr/>
      <dgm:t>
        <a:bodyPr/>
        <a:lstStyle/>
        <a:p>
          <a:endParaRPr lang="en-US"/>
        </a:p>
      </dgm:t>
    </dgm:pt>
    <dgm:pt modelId="{0038DDA2-280D-492F-9FEC-CEF251512C4D}">
      <dgm:prSet phldrT="[Text]"/>
      <dgm:spPr/>
      <dgm:t>
        <a:bodyPr/>
        <a:lstStyle/>
        <a:p>
          <a:r>
            <a:rPr lang="en-US" dirty="0" smtClean="0"/>
            <a:t>VAT</a:t>
          </a:r>
          <a:endParaRPr lang="en-US" dirty="0"/>
        </a:p>
      </dgm:t>
    </dgm:pt>
    <dgm:pt modelId="{726AD5B7-1BCF-46D5-B347-EBA950E8B04F}" type="parTrans" cxnId="{D9047DE6-3486-4ADD-B545-CFCD68FEDE4E}">
      <dgm:prSet/>
      <dgm:spPr/>
    </dgm:pt>
    <dgm:pt modelId="{B6D86DDF-C00F-4D70-B9BD-61E3F7F89765}" type="sibTrans" cxnId="{D9047DE6-3486-4ADD-B545-CFCD68FEDE4E}">
      <dgm:prSet/>
      <dgm:spPr/>
    </dgm:pt>
    <dgm:pt modelId="{5A5DFB54-BB18-4E28-9DFF-F1C1A1886DE0}">
      <dgm:prSet phldrT="[Text]"/>
      <dgm:spPr/>
      <dgm:t>
        <a:bodyPr/>
        <a:lstStyle/>
        <a:p>
          <a:r>
            <a:rPr lang="en-US" dirty="0" smtClean="0"/>
            <a:t>Service Tax</a:t>
          </a:r>
          <a:endParaRPr lang="en-US" dirty="0"/>
        </a:p>
      </dgm:t>
    </dgm:pt>
    <dgm:pt modelId="{B57632E0-89A2-47D9-8DB4-A5E750F2CF0D}" type="parTrans" cxnId="{0C930B9B-BC77-48FB-B66E-5C5B1E6A2DA4}">
      <dgm:prSet/>
      <dgm:spPr/>
    </dgm:pt>
    <dgm:pt modelId="{12D7489D-7809-40A6-BB5F-7FF11F667FEE}" type="sibTrans" cxnId="{0C930B9B-BC77-48FB-B66E-5C5B1E6A2DA4}">
      <dgm:prSet/>
      <dgm:spPr/>
    </dgm:pt>
    <dgm:pt modelId="{4ACBB5F2-51D3-4815-B0BC-26F9CB932BF9}" type="pres">
      <dgm:prSet presAssocID="{3D93545E-BE59-4434-9011-C5B6A9C6EE5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59E7E1-83ED-4424-AE74-75C7C2AE9B74}" type="pres">
      <dgm:prSet presAssocID="{3D93545E-BE59-4434-9011-C5B6A9C6EE5C}" presName="hierFlow" presStyleCnt="0"/>
      <dgm:spPr/>
    </dgm:pt>
    <dgm:pt modelId="{7CBD054E-8C8A-442C-9AD4-04B17B42F4A0}" type="pres">
      <dgm:prSet presAssocID="{3D93545E-BE59-4434-9011-C5B6A9C6EE5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A06C5A7-B73A-4154-9F11-2E7D9DE90A20}" type="pres">
      <dgm:prSet presAssocID="{425D07F5-0200-46CB-9A44-21EE4263F59E}" presName="Name14" presStyleCnt="0"/>
      <dgm:spPr/>
    </dgm:pt>
    <dgm:pt modelId="{B80B5821-116F-477D-9BB9-2CA5296C3341}" type="pres">
      <dgm:prSet presAssocID="{425D07F5-0200-46CB-9A44-21EE4263F59E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66404A-9CB9-4D86-84ED-4E1613ACFF16}" type="pres">
      <dgm:prSet presAssocID="{425D07F5-0200-46CB-9A44-21EE4263F59E}" presName="hierChild2" presStyleCnt="0"/>
      <dgm:spPr/>
    </dgm:pt>
    <dgm:pt modelId="{BFB61680-7384-431E-8816-FEFD2B823BD9}" type="pres">
      <dgm:prSet presAssocID="{5118AF39-D8AF-4204-B6A4-1891FCAEF675}" presName="Name19" presStyleLbl="parChTrans1D2" presStyleIdx="0" presStyleCnt="2"/>
      <dgm:spPr/>
      <dgm:t>
        <a:bodyPr/>
        <a:lstStyle/>
        <a:p>
          <a:endParaRPr lang="en-US"/>
        </a:p>
      </dgm:t>
    </dgm:pt>
    <dgm:pt modelId="{ECCEF7B4-F044-499A-868B-A5A59165E1AB}" type="pres">
      <dgm:prSet presAssocID="{C0CAEBDD-0E51-4723-9763-6779996ACA90}" presName="Name21" presStyleCnt="0"/>
      <dgm:spPr/>
    </dgm:pt>
    <dgm:pt modelId="{9297AF02-7EAE-4C30-8021-7F2E6F29D0FF}" type="pres">
      <dgm:prSet presAssocID="{C0CAEBDD-0E51-4723-9763-6779996ACA90}" presName="level2Shape" presStyleLbl="node2" presStyleIdx="0" presStyleCnt="2"/>
      <dgm:spPr/>
      <dgm:t>
        <a:bodyPr/>
        <a:lstStyle/>
        <a:p>
          <a:endParaRPr lang="en-US"/>
        </a:p>
      </dgm:t>
    </dgm:pt>
    <dgm:pt modelId="{C6D7CADA-7CB6-4324-A733-14F75E8E38B8}" type="pres">
      <dgm:prSet presAssocID="{C0CAEBDD-0E51-4723-9763-6779996ACA90}" presName="hierChild3" presStyleCnt="0"/>
      <dgm:spPr/>
    </dgm:pt>
    <dgm:pt modelId="{2B0A53C1-676D-4E43-8257-5C364DB9272B}" type="pres">
      <dgm:prSet presAssocID="{726AD5B7-1BCF-46D5-B347-EBA950E8B04F}" presName="Name19" presStyleLbl="parChTrans1D3" presStyleIdx="0" presStyleCnt="2"/>
      <dgm:spPr/>
    </dgm:pt>
    <dgm:pt modelId="{E5FF956A-8EA8-41C2-A455-851AA9511AE5}" type="pres">
      <dgm:prSet presAssocID="{0038DDA2-280D-492F-9FEC-CEF251512C4D}" presName="Name21" presStyleCnt="0"/>
      <dgm:spPr/>
    </dgm:pt>
    <dgm:pt modelId="{5A0375A3-86A2-4101-950E-BA8DCEA21121}" type="pres">
      <dgm:prSet presAssocID="{0038DDA2-280D-492F-9FEC-CEF251512C4D}" presName="level2Shape" presStyleLbl="node3" presStyleIdx="0" presStyleCnt="2"/>
      <dgm:spPr/>
      <dgm:t>
        <a:bodyPr/>
        <a:lstStyle/>
        <a:p>
          <a:endParaRPr lang="en-US"/>
        </a:p>
      </dgm:t>
    </dgm:pt>
    <dgm:pt modelId="{03F1CA8E-8CF4-42D6-9CF6-81A049851447}" type="pres">
      <dgm:prSet presAssocID="{0038DDA2-280D-492F-9FEC-CEF251512C4D}" presName="hierChild3" presStyleCnt="0"/>
      <dgm:spPr/>
    </dgm:pt>
    <dgm:pt modelId="{5FCCCEC3-438F-48BB-BC52-F4E9AF7EE1AC}" type="pres">
      <dgm:prSet presAssocID="{08B18F9D-C884-4AC0-AA90-E108180C4057}" presName="Name19" presStyleLbl="parChTrans1D2" presStyleIdx="1" presStyleCnt="2"/>
      <dgm:spPr/>
      <dgm:t>
        <a:bodyPr/>
        <a:lstStyle/>
        <a:p>
          <a:endParaRPr lang="en-US"/>
        </a:p>
      </dgm:t>
    </dgm:pt>
    <dgm:pt modelId="{A25B3437-C2C1-4EA4-83B9-9BCF0291379A}" type="pres">
      <dgm:prSet presAssocID="{4E1AA223-C97D-4F91-8564-1015AD1D4912}" presName="Name21" presStyleCnt="0"/>
      <dgm:spPr/>
    </dgm:pt>
    <dgm:pt modelId="{EE37DCED-CA22-46A3-BD8D-1E52CB1DA3A6}" type="pres">
      <dgm:prSet presAssocID="{4E1AA223-C97D-4F91-8564-1015AD1D4912}" presName="level2Shape" presStyleLbl="node2" presStyleIdx="1" presStyleCnt="2"/>
      <dgm:spPr/>
      <dgm:t>
        <a:bodyPr/>
        <a:lstStyle/>
        <a:p>
          <a:endParaRPr lang="en-US"/>
        </a:p>
      </dgm:t>
    </dgm:pt>
    <dgm:pt modelId="{61DFAEC9-6957-43AF-8889-7FC84EEDF43E}" type="pres">
      <dgm:prSet presAssocID="{4E1AA223-C97D-4F91-8564-1015AD1D4912}" presName="hierChild3" presStyleCnt="0"/>
      <dgm:spPr/>
    </dgm:pt>
    <dgm:pt modelId="{4A4207E0-0A0A-430C-875D-1767751E686D}" type="pres">
      <dgm:prSet presAssocID="{B57632E0-89A2-47D9-8DB4-A5E750F2CF0D}" presName="Name19" presStyleLbl="parChTrans1D3" presStyleIdx="1" presStyleCnt="2"/>
      <dgm:spPr/>
    </dgm:pt>
    <dgm:pt modelId="{1DBC3AD9-85A6-4C1D-AE82-072EF959C6DC}" type="pres">
      <dgm:prSet presAssocID="{5A5DFB54-BB18-4E28-9DFF-F1C1A1886DE0}" presName="Name21" presStyleCnt="0"/>
      <dgm:spPr/>
    </dgm:pt>
    <dgm:pt modelId="{3AC1916D-4646-4822-B324-D1770EA434E6}" type="pres">
      <dgm:prSet presAssocID="{5A5DFB54-BB18-4E28-9DFF-F1C1A1886DE0}" presName="level2Shape" presStyleLbl="node3" presStyleIdx="1" presStyleCnt="2"/>
      <dgm:spPr/>
      <dgm:t>
        <a:bodyPr/>
        <a:lstStyle/>
        <a:p>
          <a:endParaRPr lang="en-US"/>
        </a:p>
      </dgm:t>
    </dgm:pt>
    <dgm:pt modelId="{BA1A1A1D-08DF-4BF5-8ADC-6B7CC26C8C01}" type="pres">
      <dgm:prSet presAssocID="{5A5DFB54-BB18-4E28-9DFF-F1C1A1886DE0}" presName="hierChild3" presStyleCnt="0"/>
      <dgm:spPr/>
    </dgm:pt>
    <dgm:pt modelId="{52E57971-1FCA-4DBD-A213-A512FC1CAD38}" type="pres">
      <dgm:prSet presAssocID="{3D93545E-BE59-4434-9011-C5B6A9C6EE5C}" presName="bgShapesFlow" presStyleCnt="0"/>
      <dgm:spPr/>
    </dgm:pt>
  </dgm:ptLst>
  <dgm:cxnLst>
    <dgm:cxn modelId="{D01B6405-457B-4A6A-AD48-2E652D04EA90}" type="presOf" srcId="{B57632E0-89A2-47D9-8DB4-A5E750F2CF0D}" destId="{4A4207E0-0A0A-430C-875D-1767751E686D}" srcOrd="0" destOrd="0" presId="urn:microsoft.com/office/officeart/2005/8/layout/hierarchy6"/>
    <dgm:cxn modelId="{72EDE356-CBDA-40AB-9FAF-6E76619CF87C}" srcId="{425D07F5-0200-46CB-9A44-21EE4263F59E}" destId="{C0CAEBDD-0E51-4723-9763-6779996ACA90}" srcOrd="0" destOrd="0" parTransId="{5118AF39-D8AF-4204-B6A4-1891FCAEF675}" sibTransId="{37AD3EF3-CA4B-49C8-9BA1-9E24D1362458}"/>
    <dgm:cxn modelId="{A8C41F4C-9FF9-4E48-91E4-1DA11C323693}" srcId="{425D07F5-0200-46CB-9A44-21EE4263F59E}" destId="{4E1AA223-C97D-4F91-8564-1015AD1D4912}" srcOrd="1" destOrd="0" parTransId="{08B18F9D-C884-4AC0-AA90-E108180C4057}" sibTransId="{AB5FB907-7797-4453-B1E5-C2BD66556DD9}"/>
    <dgm:cxn modelId="{C7C5BD4F-6026-4570-A18F-DCF6E6AB745F}" srcId="{3D93545E-BE59-4434-9011-C5B6A9C6EE5C}" destId="{425D07F5-0200-46CB-9A44-21EE4263F59E}" srcOrd="0" destOrd="0" parTransId="{45A822B9-8E0D-44D7-B53D-3F2683FD326E}" sibTransId="{A7AD3D78-0B8A-4C8C-8421-6962A49F990F}"/>
    <dgm:cxn modelId="{FB678A51-22D8-4603-B360-4AC507CE55BA}" type="presOf" srcId="{5118AF39-D8AF-4204-B6A4-1891FCAEF675}" destId="{BFB61680-7384-431E-8816-FEFD2B823BD9}" srcOrd="0" destOrd="0" presId="urn:microsoft.com/office/officeart/2005/8/layout/hierarchy6"/>
    <dgm:cxn modelId="{6B3F68BC-1154-437E-A419-CB55BC325532}" type="presOf" srcId="{0038DDA2-280D-492F-9FEC-CEF251512C4D}" destId="{5A0375A3-86A2-4101-950E-BA8DCEA21121}" srcOrd="0" destOrd="0" presId="urn:microsoft.com/office/officeart/2005/8/layout/hierarchy6"/>
    <dgm:cxn modelId="{8782C64B-5000-4F62-BA6C-78528D0D0CD0}" type="presOf" srcId="{4E1AA223-C97D-4F91-8564-1015AD1D4912}" destId="{EE37DCED-CA22-46A3-BD8D-1E52CB1DA3A6}" srcOrd="0" destOrd="0" presId="urn:microsoft.com/office/officeart/2005/8/layout/hierarchy6"/>
    <dgm:cxn modelId="{0C930B9B-BC77-48FB-B66E-5C5B1E6A2DA4}" srcId="{4E1AA223-C97D-4F91-8564-1015AD1D4912}" destId="{5A5DFB54-BB18-4E28-9DFF-F1C1A1886DE0}" srcOrd="0" destOrd="0" parTransId="{B57632E0-89A2-47D9-8DB4-A5E750F2CF0D}" sibTransId="{12D7489D-7809-40A6-BB5F-7FF11F667FEE}"/>
    <dgm:cxn modelId="{D9047DE6-3486-4ADD-B545-CFCD68FEDE4E}" srcId="{C0CAEBDD-0E51-4723-9763-6779996ACA90}" destId="{0038DDA2-280D-492F-9FEC-CEF251512C4D}" srcOrd="0" destOrd="0" parTransId="{726AD5B7-1BCF-46D5-B347-EBA950E8B04F}" sibTransId="{B6D86DDF-C00F-4D70-B9BD-61E3F7F89765}"/>
    <dgm:cxn modelId="{40AD9B9A-897C-47F6-845B-A8D830CF183C}" type="presOf" srcId="{425D07F5-0200-46CB-9A44-21EE4263F59E}" destId="{B80B5821-116F-477D-9BB9-2CA5296C3341}" srcOrd="0" destOrd="0" presId="urn:microsoft.com/office/officeart/2005/8/layout/hierarchy6"/>
    <dgm:cxn modelId="{9EA22D57-56FB-4DAC-B71B-B97794BF8381}" type="presOf" srcId="{726AD5B7-1BCF-46D5-B347-EBA950E8B04F}" destId="{2B0A53C1-676D-4E43-8257-5C364DB9272B}" srcOrd="0" destOrd="0" presId="urn:microsoft.com/office/officeart/2005/8/layout/hierarchy6"/>
    <dgm:cxn modelId="{66781DA4-B7FC-4852-A6D7-F1A1C957282B}" type="presOf" srcId="{08B18F9D-C884-4AC0-AA90-E108180C4057}" destId="{5FCCCEC3-438F-48BB-BC52-F4E9AF7EE1AC}" srcOrd="0" destOrd="0" presId="urn:microsoft.com/office/officeart/2005/8/layout/hierarchy6"/>
    <dgm:cxn modelId="{5C5653F5-394E-4D3F-93FD-E015F75313FB}" type="presOf" srcId="{5A5DFB54-BB18-4E28-9DFF-F1C1A1886DE0}" destId="{3AC1916D-4646-4822-B324-D1770EA434E6}" srcOrd="0" destOrd="0" presId="urn:microsoft.com/office/officeart/2005/8/layout/hierarchy6"/>
    <dgm:cxn modelId="{048CA763-65D3-466D-8669-9656181C627A}" type="presOf" srcId="{3D93545E-BE59-4434-9011-C5B6A9C6EE5C}" destId="{4ACBB5F2-51D3-4815-B0BC-26F9CB932BF9}" srcOrd="0" destOrd="0" presId="urn:microsoft.com/office/officeart/2005/8/layout/hierarchy6"/>
    <dgm:cxn modelId="{4C102C6D-33C4-484F-B8C9-46B9162A730A}" type="presOf" srcId="{C0CAEBDD-0E51-4723-9763-6779996ACA90}" destId="{9297AF02-7EAE-4C30-8021-7F2E6F29D0FF}" srcOrd="0" destOrd="0" presId="urn:microsoft.com/office/officeart/2005/8/layout/hierarchy6"/>
    <dgm:cxn modelId="{06AD5086-CB8E-4FCF-86C3-AFDD1C3E4ED5}" type="presParOf" srcId="{4ACBB5F2-51D3-4815-B0BC-26F9CB932BF9}" destId="{AD59E7E1-83ED-4424-AE74-75C7C2AE9B74}" srcOrd="0" destOrd="0" presId="urn:microsoft.com/office/officeart/2005/8/layout/hierarchy6"/>
    <dgm:cxn modelId="{574D5EE5-2FD9-4C12-9BBA-5568CDADD028}" type="presParOf" srcId="{AD59E7E1-83ED-4424-AE74-75C7C2AE9B74}" destId="{7CBD054E-8C8A-442C-9AD4-04B17B42F4A0}" srcOrd="0" destOrd="0" presId="urn:microsoft.com/office/officeart/2005/8/layout/hierarchy6"/>
    <dgm:cxn modelId="{97C0C00A-8993-49A9-9D29-EB749A03D7D3}" type="presParOf" srcId="{7CBD054E-8C8A-442C-9AD4-04B17B42F4A0}" destId="{FA06C5A7-B73A-4154-9F11-2E7D9DE90A20}" srcOrd="0" destOrd="0" presId="urn:microsoft.com/office/officeart/2005/8/layout/hierarchy6"/>
    <dgm:cxn modelId="{2A096E80-AB3C-4D47-B9BB-95B6D9A4F309}" type="presParOf" srcId="{FA06C5A7-B73A-4154-9F11-2E7D9DE90A20}" destId="{B80B5821-116F-477D-9BB9-2CA5296C3341}" srcOrd="0" destOrd="0" presId="urn:microsoft.com/office/officeart/2005/8/layout/hierarchy6"/>
    <dgm:cxn modelId="{A2A609F0-DF7D-411D-A546-DD3F5D301DD2}" type="presParOf" srcId="{FA06C5A7-B73A-4154-9F11-2E7D9DE90A20}" destId="{2E66404A-9CB9-4D86-84ED-4E1613ACFF16}" srcOrd="1" destOrd="0" presId="urn:microsoft.com/office/officeart/2005/8/layout/hierarchy6"/>
    <dgm:cxn modelId="{E07AEF16-EC20-4CBA-8817-B8E959CC8C62}" type="presParOf" srcId="{2E66404A-9CB9-4D86-84ED-4E1613ACFF16}" destId="{BFB61680-7384-431E-8816-FEFD2B823BD9}" srcOrd="0" destOrd="0" presId="urn:microsoft.com/office/officeart/2005/8/layout/hierarchy6"/>
    <dgm:cxn modelId="{F4BDA9BD-D198-4A92-9A89-1C608C932CC8}" type="presParOf" srcId="{2E66404A-9CB9-4D86-84ED-4E1613ACFF16}" destId="{ECCEF7B4-F044-499A-868B-A5A59165E1AB}" srcOrd="1" destOrd="0" presId="urn:microsoft.com/office/officeart/2005/8/layout/hierarchy6"/>
    <dgm:cxn modelId="{0ED814CB-4F60-47A3-BE79-88A9976219D7}" type="presParOf" srcId="{ECCEF7B4-F044-499A-868B-A5A59165E1AB}" destId="{9297AF02-7EAE-4C30-8021-7F2E6F29D0FF}" srcOrd="0" destOrd="0" presId="urn:microsoft.com/office/officeart/2005/8/layout/hierarchy6"/>
    <dgm:cxn modelId="{754E595E-1D46-4C40-A0CE-695BBF15DBBC}" type="presParOf" srcId="{ECCEF7B4-F044-499A-868B-A5A59165E1AB}" destId="{C6D7CADA-7CB6-4324-A733-14F75E8E38B8}" srcOrd="1" destOrd="0" presId="urn:microsoft.com/office/officeart/2005/8/layout/hierarchy6"/>
    <dgm:cxn modelId="{14D08031-7F1C-4D4D-95C6-9D550324F581}" type="presParOf" srcId="{C6D7CADA-7CB6-4324-A733-14F75E8E38B8}" destId="{2B0A53C1-676D-4E43-8257-5C364DB9272B}" srcOrd="0" destOrd="0" presId="urn:microsoft.com/office/officeart/2005/8/layout/hierarchy6"/>
    <dgm:cxn modelId="{4116672A-DAA3-4E71-A81E-1C7361CBBE71}" type="presParOf" srcId="{C6D7CADA-7CB6-4324-A733-14F75E8E38B8}" destId="{E5FF956A-8EA8-41C2-A455-851AA9511AE5}" srcOrd="1" destOrd="0" presId="urn:microsoft.com/office/officeart/2005/8/layout/hierarchy6"/>
    <dgm:cxn modelId="{9B3F0A8E-ED46-4710-B40E-8A639CC6E055}" type="presParOf" srcId="{E5FF956A-8EA8-41C2-A455-851AA9511AE5}" destId="{5A0375A3-86A2-4101-950E-BA8DCEA21121}" srcOrd="0" destOrd="0" presId="urn:microsoft.com/office/officeart/2005/8/layout/hierarchy6"/>
    <dgm:cxn modelId="{D4F53AB5-3EA5-4D8C-9E26-55054BC29EC8}" type="presParOf" srcId="{E5FF956A-8EA8-41C2-A455-851AA9511AE5}" destId="{03F1CA8E-8CF4-42D6-9CF6-81A049851447}" srcOrd="1" destOrd="0" presId="urn:microsoft.com/office/officeart/2005/8/layout/hierarchy6"/>
    <dgm:cxn modelId="{39BB9D21-7EDA-4311-A33F-AE793F98C9E1}" type="presParOf" srcId="{2E66404A-9CB9-4D86-84ED-4E1613ACFF16}" destId="{5FCCCEC3-438F-48BB-BC52-F4E9AF7EE1AC}" srcOrd="2" destOrd="0" presId="urn:microsoft.com/office/officeart/2005/8/layout/hierarchy6"/>
    <dgm:cxn modelId="{5084345E-2407-4206-8B16-ACEDC4C066E6}" type="presParOf" srcId="{2E66404A-9CB9-4D86-84ED-4E1613ACFF16}" destId="{A25B3437-C2C1-4EA4-83B9-9BCF0291379A}" srcOrd="3" destOrd="0" presId="urn:microsoft.com/office/officeart/2005/8/layout/hierarchy6"/>
    <dgm:cxn modelId="{E97DBFEC-A9A4-49A8-81EF-345BD01B6B4F}" type="presParOf" srcId="{A25B3437-C2C1-4EA4-83B9-9BCF0291379A}" destId="{EE37DCED-CA22-46A3-BD8D-1E52CB1DA3A6}" srcOrd="0" destOrd="0" presId="urn:microsoft.com/office/officeart/2005/8/layout/hierarchy6"/>
    <dgm:cxn modelId="{821512E4-B8A0-4271-A0FF-F21615925380}" type="presParOf" srcId="{A25B3437-C2C1-4EA4-83B9-9BCF0291379A}" destId="{61DFAEC9-6957-43AF-8889-7FC84EEDF43E}" srcOrd="1" destOrd="0" presId="urn:microsoft.com/office/officeart/2005/8/layout/hierarchy6"/>
    <dgm:cxn modelId="{49ABE84D-02CF-407D-9211-1322CA80713E}" type="presParOf" srcId="{61DFAEC9-6957-43AF-8889-7FC84EEDF43E}" destId="{4A4207E0-0A0A-430C-875D-1767751E686D}" srcOrd="0" destOrd="0" presId="urn:microsoft.com/office/officeart/2005/8/layout/hierarchy6"/>
    <dgm:cxn modelId="{84E83A5E-35C2-4FAD-A43C-4643FD31F3D9}" type="presParOf" srcId="{61DFAEC9-6957-43AF-8889-7FC84EEDF43E}" destId="{1DBC3AD9-85A6-4C1D-AE82-072EF959C6DC}" srcOrd="1" destOrd="0" presId="urn:microsoft.com/office/officeart/2005/8/layout/hierarchy6"/>
    <dgm:cxn modelId="{267107A4-CD1B-4C4D-AEF5-6542F7DF9669}" type="presParOf" srcId="{1DBC3AD9-85A6-4C1D-AE82-072EF959C6DC}" destId="{3AC1916D-4646-4822-B324-D1770EA434E6}" srcOrd="0" destOrd="0" presId="urn:microsoft.com/office/officeart/2005/8/layout/hierarchy6"/>
    <dgm:cxn modelId="{5226B517-77C0-4553-9808-776BDB1CC7CD}" type="presParOf" srcId="{1DBC3AD9-85A6-4C1D-AE82-072EF959C6DC}" destId="{BA1A1A1D-08DF-4BF5-8ADC-6B7CC26C8C01}" srcOrd="1" destOrd="0" presId="urn:microsoft.com/office/officeart/2005/8/layout/hierarchy6"/>
    <dgm:cxn modelId="{BF713CE2-ED7E-47A7-97B1-2D90469B378A}" type="presParOf" srcId="{4ACBB5F2-51D3-4815-B0BC-26F9CB932BF9}" destId="{52E57971-1FCA-4DBD-A213-A512FC1CAD3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82B0501-06B3-4B73-86FD-8571B54020A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5E7823-21A1-45C3-90FC-231E4CE3D443}">
      <dgm:prSet phldrT="[Text]"/>
      <dgm:spPr/>
      <dgm:t>
        <a:bodyPr/>
        <a:lstStyle/>
        <a:p>
          <a:r>
            <a:rPr lang="en-US" dirty="0" smtClean="0"/>
            <a:t>Dominant intention?</a:t>
          </a:r>
          <a:endParaRPr lang="en-US" dirty="0"/>
        </a:p>
      </dgm:t>
    </dgm:pt>
    <dgm:pt modelId="{BB370B71-DD4E-4209-9FC0-8B2EE109D11C}" type="parTrans" cxnId="{D2B3F443-0F99-417E-8E03-037E43A601B7}">
      <dgm:prSet/>
      <dgm:spPr/>
      <dgm:t>
        <a:bodyPr/>
        <a:lstStyle/>
        <a:p>
          <a:endParaRPr lang="en-US"/>
        </a:p>
      </dgm:t>
    </dgm:pt>
    <dgm:pt modelId="{C83E23AE-CD7C-467C-B36C-E6B359D33BD5}" type="sibTrans" cxnId="{D2B3F443-0F99-417E-8E03-037E43A601B7}">
      <dgm:prSet/>
      <dgm:spPr/>
      <dgm:t>
        <a:bodyPr/>
        <a:lstStyle/>
        <a:p>
          <a:endParaRPr lang="en-US"/>
        </a:p>
      </dgm:t>
    </dgm:pt>
    <dgm:pt modelId="{B72FFE1F-894C-4089-A426-2F3827C6D7AA}">
      <dgm:prSet phldrT="[Text]"/>
      <dgm:spPr/>
      <dgm:t>
        <a:bodyPr/>
        <a:lstStyle/>
        <a:p>
          <a:r>
            <a:rPr lang="en-US" dirty="0" smtClean="0"/>
            <a:t>ST or VAT?</a:t>
          </a:r>
          <a:endParaRPr lang="en-US" dirty="0"/>
        </a:p>
      </dgm:t>
    </dgm:pt>
    <dgm:pt modelId="{4B1CC63C-64BE-48D8-80DE-F3D60C508294}" type="parTrans" cxnId="{639BF1D0-96B9-4B33-8FA2-E57AABA07621}">
      <dgm:prSet/>
      <dgm:spPr/>
      <dgm:t>
        <a:bodyPr/>
        <a:lstStyle/>
        <a:p>
          <a:endParaRPr lang="en-US"/>
        </a:p>
      </dgm:t>
    </dgm:pt>
    <dgm:pt modelId="{3C814DF1-506A-41FF-9836-F1A27E516D4C}" type="sibTrans" cxnId="{639BF1D0-96B9-4B33-8FA2-E57AABA07621}">
      <dgm:prSet/>
      <dgm:spPr/>
      <dgm:t>
        <a:bodyPr/>
        <a:lstStyle/>
        <a:p>
          <a:endParaRPr lang="en-US"/>
        </a:p>
      </dgm:t>
    </dgm:pt>
    <dgm:pt modelId="{2EB4C0C9-44BF-4815-BA9E-736B35C77243}">
      <dgm:prSet phldrT="[Text]"/>
      <dgm:spPr/>
      <dgm:t>
        <a:bodyPr/>
        <a:lstStyle/>
        <a:p>
          <a:r>
            <a:rPr lang="en-US" dirty="0" smtClean="0"/>
            <a:t>Whether possession and control transferred?</a:t>
          </a:r>
          <a:endParaRPr lang="en-US" dirty="0"/>
        </a:p>
      </dgm:t>
    </dgm:pt>
    <dgm:pt modelId="{FB7D12A7-FAA2-4AF1-8989-7F025CBB5AF4}" type="parTrans" cxnId="{6EE92CBA-A41D-403C-A338-5029EB241F6D}">
      <dgm:prSet/>
      <dgm:spPr/>
      <dgm:t>
        <a:bodyPr/>
        <a:lstStyle/>
        <a:p>
          <a:endParaRPr lang="en-US"/>
        </a:p>
      </dgm:t>
    </dgm:pt>
    <dgm:pt modelId="{B0E14FC1-1F3D-45E1-BFC9-91788A2A7871}" type="sibTrans" cxnId="{6EE92CBA-A41D-403C-A338-5029EB241F6D}">
      <dgm:prSet/>
      <dgm:spPr/>
      <dgm:t>
        <a:bodyPr/>
        <a:lstStyle/>
        <a:p>
          <a:endParaRPr lang="en-US"/>
        </a:p>
      </dgm:t>
    </dgm:pt>
    <dgm:pt modelId="{5FD931CD-64F4-42B6-B57E-B36E29F7F596}" type="pres">
      <dgm:prSet presAssocID="{382B0501-06B3-4B73-86FD-8571B54020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2F8D59-F6F0-47F6-A9BE-73B687E83830}" type="pres">
      <dgm:prSet presAssocID="{2EB4C0C9-44BF-4815-BA9E-736B35C7724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23B8-6BA3-4F5A-8314-8DD6048BA293}" type="pres">
      <dgm:prSet presAssocID="{B0E14FC1-1F3D-45E1-BFC9-91788A2A7871}" presName="sibTrans" presStyleCnt="0"/>
      <dgm:spPr/>
    </dgm:pt>
    <dgm:pt modelId="{FA895784-8099-4287-B5D0-0749E11E43DD}" type="pres">
      <dgm:prSet presAssocID="{B25E7823-21A1-45C3-90FC-231E4CE3D44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8C5DF-35C5-4166-BCF0-2BF6770664B1}" type="pres">
      <dgm:prSet presAssocID="{C83E23AE-CD7C-467C-B36C-E6B359D33BD5}" presName="sibTrans" presStyleCnt="0"/>
      <dgm:spPr/>
    </dgm:pt>
    <dgm:pt modelId="{C7101861-BA98-4ADE-AD9B-C84BF34D7CA0}" type="pres">
      <dgm:prSet presAssocID="{B72FFE1F-894C-4089-A426-2F3827C6D7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152F4C-E461-4620-B9A9-7B8B0055E207}" type="presOf" srcId="{B72FFE1F-894C-4089-A426-2F3827C6D7AA}" destId="{C7101861-BA98-4ADE-AD9B-C84BF34D7CA0}" srcOrd="0" destOrd="0" presId="urn:microsoft.com/office/officeart/2005/8/layout/default"/>
    <dgm:cxn modelId="{0E9C33E7-377B-4330-B9C0-CEEC33E9FF07}" type="presOf" srcId="{382B0501-06B3-4B73-86FD-8571B54020A2}" destId="{5FD931CD-64F4-42B6-B57E-B36E29F7F596}" srcOrd="0" destOrd="0" presId="urn:microsoft.com/office/officeart/2005/8/layout/default"/>
    <dgm:cxn modelId="{D2B3F443-0F99-417E-8E03-037E43A601B7}" srcId="{382B0501-06B3-4B73-86FD-8571B54020A2}" destId="{B25E7823-21A1-45C3-90FC-231E4CE3D443}" srcOrd="1" destOrd="0" parTransId="{BB370B71-DD4E-4209-9FC0-8B2EE109D11C}" sibTransId="{C83E23AE-CD7C-467C-B36C-E6B359D33BD5}"/>
    <dgm:cxn modelId="{639BF1D0-96B9-4B33-8FA2-E57AABA07621}" srcId="{382B0501-06B3-4B73-86FD-8571B54020A2}" destId="{B72FFE1F-894C-4089-A426-2F3827C6D7AA}" srcOrd="2" destOrd="0" parTransId="{4B1CC63C-64BE-48D8-80DE-F3D60C508294}" sibTransId="{3C814DF1-506A-41FF-9836-F1A27E516D4C}"/>
    <dgm:cxn modelId="{6EE92CBA-A41D-403C-A338-5029EB241F6D}" srcId="{382B0501-06B3-4B73-86FD-8571B54020A2}" destId="{2EB4C0C9-44BF-4815-BA9E-736B35C77243}" srcOrd="0" destOrd="0" parTransId="{FB7D12A7-FAA2-4AF1-8989-7F025CBB5AF4}" sibTransId="{B0E14FC1-1F3D-45E1-BFC9-91788A2A7871}"/>
    <dgm:cxn modelId="{8A79B066-D879-49B6-BEF7-42AFAD818FE2}" type="presOf" srcId="{B25E7823-21A1-45C3-90FC-231E4CE3D443}" destId="{FA895784-8099-4287-B5D0-0749E11E43DD}" srcOrd="0" destOrd="0" presId="urn:microsoft.com/office/officeart/2005/8/layout/default"/>
    <dgm:cxn modelId="{F5957A2A-B736-4756-A45D-4886F68A2742}" type="presOf" srcId="{2EB4C0C9-44BF-4815-BA9E-736B35C77243}" destId="{BD2F8D59-F6F0-47F6-A9BE-73B687E83830}" srcOrd="0" destOrd="0" presId="urn:microsoft.com/office/officeart/2005/8/layout/default"/>
    <dgm:cxn modelId="{E862DD9D-8775-4961-BFDF-AD2DF8B93CD4}" type="presParOf" srcId="{5FD931CD-64F4-42B6-B57E-B36E29F7F596}" destId="{BD2F8D59-F6F0-47F6-A9BE-73B687E83830}" srcOrd="0" destOrd="0" presId="urn:microsoft.com/office/officeart/2005/8/layout/default"/>
    <dgm:cxn modelId="{C138E900-1CA7-4D6E-9894-0E60F798C247}" type="presParOf" srcId="{5FD931CD-64F4-42B6-B57E-B36E29F7F596}" destId="{D43723B8-6BA3-4F5A-8314-8DD6048BA293}" srcOrd="1" destOrd="0" presId="urn:microsoft.com/office/officeart/2005/8/layout/default"/>
    <dgm:cxn modelId="{189E6AB4-D758-4655-AFCD-A320ABD3971C}" type="presParOf" srcId="{5FD931CD-64F4-42B6-B57E-B36E29F7F596}" destId="{FA895784-8099-4287-B5D0-0749E11E43DD}" srcOrd="2" destOrd="0" presId="urn:microsoft.com/office/officeart/2005/8/layout/default"/>
    <dgm:cxn modelId="{5C841910-D99F-4FFC-964F-0358FFF48F4E}" type="presParOf" srcId="{5FD931CD-64F4-42B6-B57E-B36E29F7F596}" destId="{6B48C5DF-35C5-4166-BCF0-2BF6770664B1}" srcOrd="3" destOrd="0" presId="urn:microsoft.com/office/officeart/2005/8/layout/default"/>
    <dgm:cxn modelId="{DCE5DB6F-96D4-40B7-B08A-FED88CB5345A}" type="presParOf" srcId="{5FD931CD-64F4-42B6-B57E-B36E29F7F596}" destId="{C7101861-BA98-4ADE-AD9B-C84BF34D7CA0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F38848F-2AC1-41B3-A2CC-9EB8C651D99C}" type="doc">
      <dgm:prSet loTypeId="urn:microsoft.com/office/officeart/2005/8/layout/arrow5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D79E337-B473-4E73-878D-944E12B8AB40}">
      <dgm:prSet phldrT="[Text]"/>
      <dgm:spPr/>
      <dgm:t>
        <a:bodyPr/>
        <a:lstStyle/>
        <a:p>
          <a:r>
            <a:rPr lang="en-US" dirty="0" smtClean="0"/>
            <a:t>366 (29A)</a:t>
          </a:r>
          <a:endParaRPr lang="en-US" dirty="0"/>
        </a:p>
      </dgm:t>
    </dgm:pt>
    <dgm:pt modelId="{0C852AC3-66CB-4135-9484-98164DB65E07}" type="parTrans" cxnId="{949752A4-2D19-4C68-B05D-DAC1C36ADAEF}">
      <dgm:prSet/>
      <dgm:spPr/>
      <dgm:t>
        <a:bodyPr/>
        <a:lstStyle/>
        <a:p>
          <a:endParaRPr lang="en-US"/>
        </a:p>
      </dgm:t>
    </dgm:pt>
    <dgm:pt modelId="{096B1A69-8215-4DC0-A69A-D19CC75F3EBD}" type="sibTrans" cxnId="{949752A4-2D19-4C68-B05D-DAC1C36ADAEF}">
      <dgm:prSet/>
      <dgm:spPr/>
      <dgm:t>
        <a:bodyPr/>
        <a:lstStyle/>
        <a:p>
          <a:endParaRPr lang="en-US"/>
        </a:p>
      </dgm:t>
    </dgm:pt>
    <dgm:pt modelId="{9BDA5777-35A8-457E-BBE8-85CCDD47B785}">
      <dgm:prSet phldrT="[Text]"/>
      <dgm:spPr/>
      <dgm:t>
        <a:bodyPr/>
        <a:lstStyle/>
        <a:p>
          <a:r>
            <a:rPr lang="en-GB" b="0" i="1" dirty="0" smtClean="0"/>
            <a:t>A tax on transfer of  </a:t>
          </a:r>
          <a:r>
            <a:rPr lang="en-GB" b="1" i="1" dirty="0" smtClean="0"/>
            <a:t>right to use any goods</a:t>
          </a:r>
          <a:r>
            <a:rPr lang="en-GB" b="0" i="1" dirty="0" smtClean="0"/>
            <a:t> for any purpose (whether or not for a specified period) for cash, deferred payment or other valuable consideration</a:t>
          </a:r>
          <a:endParaRPr lang="en-US" dirty="0"/>
        </a:p>
      </dgm:t>
    </dgm:pt>
    <dgm:pt modelId="{889D730C-FDB7-4CDC-891E-4B045E570C9F}" type="parTrans" cxnId="{DBAF3B3F-1C4A-41A1-8337-B63BCEA70743}">
      <dgm:prSet/>
      <dgm:spPr/>
      <dgm:t>
        <a:bodyPr/>
        <a:lstStyle/>
        <a:p>
          <a:endParaRPr lang="en-US"/>
        </a:p>
      </dgm:t>
    </dgm:pt>
    <dgm:pt modelId="{02D2217B-62B2-498B-9AC1-E23138BB00AA}" type="sibTrans" cxnId="{DBAF3B3F-1C4A-41A1-8337-B63BCEA70743}">
      <dgm:prSet/>
      <dgm:spPr/>
      <dgm:t>
        <a:bodyPr/>
        <a:lstStyle/>
        <a:p>
          <a:endParaRPr lang="en-US"/>
        </a:p>
      </dgm:t>
    </dgm:pt>
    <dgm:pt modelId="{C93FAE5B-C7C3-48F4-927D-2C4AA5E79D46}" type="pres">
      <dgm:prSet presAssocID="{DF38848F-2AC1-41B3-A2CC-9EB8C651D9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76ED6B-F066-48F7-A22E-E2A2ADBB8E26}" type="pres">
      <dgm:prSet presAssocID="{CD79E337-B473-4E73-878D-944E12B8AB40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F5A75-C421-4EDC-A86E-97F1079F9F62}" type="pres">
      <dgm:prSet presAssocID="{9BDA5777-35A8-457E-BBE8-85CCDD47B78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AF3B3F-1C4A-41A1-8337-B63BCEA70743}" srcId="{DF38848F-2AC1-41B3-A2CC-9EB8C651D99C}" destId="{9BDA5777-35A8-457E-BBE8-85CCDD47B785}" srcOrd="1" destOrd="0" parTransId="{889D730C-FDB7-4CDC-891E-4B045E570C9F}" sibTransId="{02D2217B-62B2-498B-9AC1-E23138BB00AA}"/>
    <dgm:cxn modelId="{00020A15-33DD-4399-9D78-CDDB8A0C50F9}" type="presOf" srcId="{CD79E337-B473-4E73-878D-944E12B8AB40}" destId="{AE76ED6B-F066-48F7-A22E-E2A2ADBB8E26}" srcOrd="0" destOrd="0" presId="urn:microsoft.com/office/officeart/2005/8/layout/arrow5"/>
    <dgm:cxn modelId="{949752A4-2D19-4C68-B05D-DAC1C36ADAEF}" srcId="{DF38848F-2AC1-41B3-A2CC-9EB8C651D99C}" destId="{CD79E337-B473-4E73-878D-944E12B8AB40}" srcOrd="0" destOrd="0" parTransId="{0C852AC3-66CB-4135-9484-98164DB65E07}" sibTransId="{096B1A69-8215-4DC0-A69A-D19CC75F3EBD}"/>
    <dgm:cxn modelId="{77D1485A-82EF-45F4-B856-6287C9E5321A}" type="presOf" srcId="{DF38848F-2AC1-41B3-A2CC-9EB8C651D99C}" destId="{C93FAE5B-C7C3-48F4-927D-2C4AA5E79D46}" srcOrd="0" destOrd="0" presId="urn:microsoft.com/office/officeart/2005/8/layout/arrow5"/>
    <dgm:cxn modelId="{30235278-B01F-477A-ABA4-378A5CF2C664}" type="presOf" srcId="{9BDA5777-35A8-457E-BBE8-85CCDD47B785}" destId="{674F5A75-C421-4EDC-A86E-97F1079F9F62}" srcOrd="0" destOrd="0" presId="urn:microsoft.com/office/officeart/2005/8/layout/arrow5"/>
    <dgm:cxn modelId="{E6A3F6BA-5799-4AE9-9954-F02DD3A8DDA0}" type="presParOf" srcId="{C93FAE5B-C7C3-48F4-927D-2C4AA5E79D46}" destId="{AE76ED6B-F066-48F7-A22E-E2A2ADBB8E26}" srcOrd="0" destOrd="0" presId="urn:microsoft.com/office/officeart/2005/8/layout/arrow5"/>
    <dgm:cxn modelId="{E323CA16-3B72-4CD8-8694-FE5E1255165C}" type="presParOf" srcId="{C93FAE5B-C7C3-48F4-927D-2C4AA5E79D46}" destId="{674F5A75-C421-4EDC-A86E-97F1079F9F6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BCC200A-AC6C-43B7-98A1-EC7CD2639A2E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365CA9-6A26-4551-9724-5994A1B53343}">
      <dgm:prSet phldrT="[Text]"/>
      <dgm:spPr/>
      <dgm:t>
        <a:bodyPr/>
        <a:lstStyle/>
        <a:p>
          <a:r>
            <a:rPr lang="en-US" dirty="0" smtClean="0"/>
            <a:t>Revisit contracts </a:t>
          </a:r>
          <a:endParaRPr lang="en-US" dirty="0"/>
        </a:p>
      </dgm:t>
    </dgm:pt>
    <dgm:pt modelId="{73A2F736-7B63-4C9C-9CF5-3962E05238E7}" type="parTrans" cxnId="{61862617-9E09-438B-AC4D-7734FFE25E9C}">
      <dgm:prSet/>
      <dgm:spPr/>
      <dgm:t>
        <a:bodyPr/>
        <a:lstStyle/>
        <a:p>
          <a:endParaRPr lang="en-US"/>
        </a:p>
      </dgm:t>
    </dgm:pt>
    <dgm:pt modelId="{D147D773-4DAD-44C4-894F-7C45FC482FBC}" type="sibTrans" cxnId="{61862617-9E09-438B-AC4D-7734FFE25E9C}">
      <dgm:prSet/>
      <dgm:spPr/>
      <dgm:t>
        <a:bodyPr/>
        <a:lstStyle/>
        <a:p>
          <a:endParaRPr lang="en-US"/>
        </a:p>
      </dgm:t>
    </dgm:pt>
    <dgm:pt modelId="{372E8D5E-B6A0-4348-BFC4-32D8CDDA62F5}">
      <dgm:prSet phldrT="[Text]"/>
      <dgm:spPr/>
      <dgm:t>
        <a:bodyPr/>
        <a:lstStyle/>
        <a:p>
          <a:r>
            <a:rPr lang="en-US" dirty="0" smtClean="0"/>
            <a:t>Restructuring could be required</a:t>
          </a:r>
          <a:endParaRPr lang="en-US" dirty="0"/>
        </a:p>
      </dgm:t>
    </dgm:pt>
    <dgm:pt modelId="{2D8E6BF2-ED58-492F-8EF7-E52D2EE42066}" type="parTrans" cxnId="{AF5A882E-6268-45EC-B7CB-8F15B669E5A8}">
      <dgm:prSet/>
      <dgm:spPr/>
      <dgm:t>
        <a:bodyPr/>
        <a:lstStyle/>
        <a:p>
          <a:endParaRPr lang="en-US"/>
        </a:p>
      </dgm:t>
    </dgm:pt>
    <dgm:pt modelId="{894F1C8B-17FE-4A80-9FB6-AA75710E4683}" type="sibTrans" cxnId="{AF5A882E-6268-45EC-B7CB-8F15B669E5A8}">
      <dgm:prSet/>
      <dgm:spPr/>
      <dgm:t>
        <a:bodyPr/>
        <a:lstStyle/>
        <a:p>
          <a:endParaRPr lang="en-US"/>
        </a:p>
      </dgm:t>
    </dgm:pt>
    <dgm:pt modelId="{080B899A-FE44-40AA-9E34-3570CB8836EE}">
      <dgm:prSet phldrT="[Text]"/>
      <dgm:spPr/>
      <dgm:t>
        <a:bodyPr/>
        <a:lstStyle/>
        <a:p>
          <a:r>
            <a:rPr lang="en-US" dirty="0" smtClean="0"/>
            <a:t>Effective tax rates may go up/ down</a:t>
          </a:r>
          <a:endParaRPr lang="en-US" dirty="0"/>
        </a:p>
      </dgm:t>
    </dgm:pt>
    <dgm:pt modelId="{EFCE9506-CBCD-4978-88B4-6DC439CB1DD5}" type="parTrans" cxnId="{C95FB1BA-1A07-46AD-B3ED-C5349372A117}">
      <dgm:prSet/>
      <dgm:spPr/>
      <dgm:t>
        <a:bodyPr/>
        <a:lstStyle/>
        <a:p>
          <a:endParaRPr lang="en-US"/>
        </a:p>
      </dgm:t>
    </dgm:pt>
    <dgm:pt modelId="{07AAEC85-D196-4DA6-846B-CA26D08387B0}" type="sibTrans" cxnId="{C95FB1BA-1A07-46AD-B3ED-C5349372A117}">
      <dgm:prSet/>
      <dgm:spPr/>
      <dgm:t>
        <a:bodyPr/>
        <a:lstStyle/>
        <a:p>
          <a:endParaRPr lang="en-US"/>
        </a:p>
      </dgm:t>
    </dgm:pt>
    <dgm:pt modelId="{6BB367E6-5835-4A9A-9EAA-19B146C8D8ED}">
      <dgm:prSet phldrT="[Text]"/>
      <dgm:spPr/>
      <dgm:t>
        <a:bodyPr/>
        <a:lstStyle/>
        <a:p>
          <a:r>
            <a:rPr lang="en-US" dirty="0" smtClean="0"/>
            <a:t>Transitional</a:t>
          </a:r>
          <a:endParaRPr lang="en-US" dirty="0"/>
        </a:p>
      </dgm:t>
    </dgm:pt>
    <dgm:pt modelId="{F0D6B4AC-C0C6-4569-BE64-DE785C668022}" type="parTrans" cxnId="{0DF27B58-3E1E-47C8-ABC2-93E8C24D7A2A}">
      <dgm:prSet/>
      <dgm:spPr/>
    </dgm:pt>
    <dgm:pt modelId="{0143876F-F7F1-4B19-A1CF-48668C1C1D87}" type="sibTrans" cxnId="{0DF27B58-3E1E-47C8-ABC2-93E8C24D7A2A}">
      <dgm:prSet/>
      <dgm:spPr/>
    </dgm:pt>
    <dgm:pt modelId="{F168C75B-4751-4D49-BF76-55C2056783AC}">
      <dgm:prSet phldrT="[Text]"/>
      <dgm:spPr/>
      <dgm:t>
        <a:bodyPr/>
        <a:lstStyle/>
        <a:p>
          <a:r>
            <a:rPr lang="en-US" dirty="0" smtClean="0"/>
            <a:t>Transitional provisions to be revisited</a:t>
          </a:r>
          <a:endParaRPr lang="en-US" dirty="0"/>
        </a:p>
      </dgm:t>
    </dgm:pt>
    <dgm:pt modelId="{49F9DDBA-DF4E-456E-B601-2EEA4682D587}" type="parTrans" cxnId="{0B9706CF-6893-4286-BCA5-C23CC0244476}">
      <dgm:prSet/>
      <dgm:spPr/>
    </dgm:pt>
    <dgm:pt modelId="{C72E28B8-2C79-47E0-8843-68D3ECDC5919}" type="sibTrans" cxnId="{0B9706CF-6893-4286-BCA5-C23CC0244476}">
      <dgm:prSet/>
      <dgm:spPr/>
    </dgm:pt>
    <dgm:pt modelId="{1B1387C3-5C48-4DAB-AB9C-70C38942ACB6}">
      <dgm:prSet phldrT="[Text]"/>
      <dgm:spPr/>
      <dgm:t>
        <a:bodyPr/>
        <a:lstStyle/>
        <a:p>
          <a:r>
            <a:rPr lang="en-US" dirty="0" smtClean="0"/>
            <a:t>Rates</a:t>
          </a:r>
          <a:endParaRPr lang="en-US" dirty="0"/>
        </a:p>
      </dgm:t>
    </dgm:pt>
    <dgm:pt modelId="{1D47B913-6871-4A36-9516-8A07C0F3F248}" type="sibTrans" cxnId="{6BAF0FE2-3B2E-431A-9D17-D105B2A0832C}">
      <dgm:prSet/>
      <dgm:spPr/>
      <dgm:t>
        <a:bodyPr/>
        <a:lstStyle/>
        <a:p>
          <a:endParaRPr lang="en-US"/>
        </a:p>
      </dgm:t>
    </dgm:pt>
    <dgm:pt modelId="{C28CC777-FAAD-4F62-9A87-212F75CD2EC6}" type="parTrans" cxnId="{6BAF0FE2-3B2E-431A-9D17-D105B2A0832C}">
      <dgm:prSet/>
      <dgm:spPr/>
      <dgm:t>
        <a:bodyPr/>
        <a:lstStyle/>
        <a:p>
          <a:endParaRPr lang="en-US"/>
        </a:p>
      </dgm:t>
    </dgm:pt>
    <dgm:pt modelId="{A764178B-3234-458F-A3C3-0B4B7797F45A}" type="pres">
      <dgm:prSet presAssocID="{0BCC200A-AC6C-43B7-98A1-EC7CD2639A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B04D9F-7E8E-40DE-B09C-EC74EBD8CA60}" type="pres">
      <dgm:prSet presAssocID="{A9365CA9-6A26-4551-9724-5994A1B53343}" presName="linNode" presStyleCnt="0"/>
      <dgm:spPr/>
    </dgm:pt>
    <dgm:pt modelId="{BFE6FD10-9369-414A-8CFB-8F7841C31816}" type="pres">
      <dgm:prSet presAssocID="{A9365CA9-6A26-4551-9724-5994A1B53343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D856B-64C6-46F3-9433-9F896FF5480F}" type="pres">
      <dgm:prSet presAssocID="{A9365CA9-6A26-4551-9724-5994A1B53343}" presName="bracket" presStyleLbl="parChTrans1D1" presStyleIdx="0" presStyleCnt="3"/>
      <dgm:spPr/>
    </dgm:pt>
    <dgm:pt modelId="{71290458-53A1-4502-99B5-57BF2943C43A}" type="pres">
      <dgm:prSet presAssocID="{A9365CA9-6A26-4551-9724-5994A1B53343}" presName="spH" presStyleCnt="0"/>
      <dgm:spPr/>
    </dgm:pt>
    <dgm:pt modelId="{CD0047AE-6E29-4B07-8D80-5FFF3CFEE3E8}" type="pres">
      <dgm:prSet presAssocID="{A9365CA9-6A26-4551-9724-5994A1B53343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BD5173-A8D1-4D09-8781-D17793F2BC3A}" type="pres">
      <dgm:prSet presAssocID="{D147D773-4DAD-44C4-894F-7C45FC482FBC}" presName="spV" presStyleCnt="0"/>
      <dgm:spPr/>
    </dgm:pt>
    <dgm:pt modelId="{5964CAA5-6E40-4909-A350-3F1E8F1938A2}" type="pres">
      <dgm:prSet presAssocID="{1B1387C3-5C48-4DAB-AB9C-70C38942ACB6}" presName="linNode" presStyleCnt="0"/>
      <dgm:spPr/>
    </dgm:pt>
    <dgm:pt modelId="{18AAA6DE-F22F-4A36-92D9-5D9C776E7FAE}" type="pres">
      <dgm:prSet presAssocID="{1B1387C3-5C48-4DAB-AB9C-70C38942ACB6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C14D4-D57D-47E6-A4FE-176E67B9FF89}" type="pres">
      <dgm:prSet presAssocID="{1B1387C3-5C48-4DAB-AB9C-70C38942ACB6}" presName="bracket" presStyleLbl="parChTrans1D1" presStyleIdx="1" presStyleCnt="3"/>
      <dgm:spPr/>
    </dgm:pt>
    <dgm:pt modelId="{A6E7ED95-1219-4460-A1AB-FEFC1DBFD0DC}" type="pres">
      <dgm:prSet presAssocID="{1B1387C3-5C48-4DAB-AB9C-70C38942ACB6}" presName="spH" presStyleCnt="0"/>
      <dgm:spPr/>
    </dgm:pt>
    <dgm:pt modelId="{726BAD97-C832-430C-B381-F3F9ADA306A3}" type="pres">
      <dgm:prSet presAssocID="{1B1387C3-5C48-4DAB-AB9C-70C38942ACB6}" presName="des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8BA0E-E1F7-466E-89A6-51C219371242}" type="pres">
      <dgm:prSet presAssocID="{1D47B913-6871-4A36-9516-8A07C0F3F248}" presName="spV" presStyleCnt="0"/>
      <dgm:spPr/>
    </dgm:pt>
    <dgm:pt modelId="{44895F24-3DD4-4825-94DD-F4BD270E7E4E}" type="pres">
      <dgm:prSet presAssocID="{6BB367E6-5835-4A9A-9EAA-19B146C8D8ED}" presName="linNode" presStyleCnt="0"/>
      <dgm:spPr/>
    </dgm:pt>
    <dgm:pt modelId="{0BE10906-F745-4D6B-91D2-FE8336DB7A1F}" type="pres">
      <dgm:prSet presAssocID="{6BB367E6-5835-4A9A-9EAA-19B146C8D8ED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26361C-649C-4D01-92AE-F5728C5BAAED}" type="pres">
      <dgm:prSet presAssocID="{6BB367E6-5835-4A9A-9EAA-19B146C8D8ED}" presName="bracket" presStyleLbl="parChTrans1D1" presStyleIdx="2" presStyleCnt="3"/>
      <dgm:spPr/>
    </dgm:pt>
    <dgm:pt modelId="{F17FF66C-2DE1-4443-8C91-17161B9EB269}" type="pres">
      <dgm:prSet presAssocID="{6BB367E6-5835-4A9A-9EAA-19B146C8D8ED}" presName="spH" presStyleCnt="0"/>
      <dgm:spPr/>
    </dgm:pt>
    <dgm:pt modelId="{439B7204-26AC-40BB-8CC7-FC9988889777}" type="pres">
      <dgm:prSet presAssocID="{6BB367E6-5835-4A9A-9EAA-19B146C8D8ED}" presName="des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D3C079-8A75-478D-883E-363F64D3F18F}" type="presOf" srcId="{1B1387C3-5C48-4DAB-AB9C-70C38942ACB6}" destId="{18AAA6DE-F22F-4A36-92D9-5D9C776E7FAE}" srcOrd="0" destOrd="0" presId="urn:diagrams.loki3.com/BracketList"/>
    <dgm:cxn modelId="{34B4AF00-B2CC-4947-BBD0-6CB0B9188A31}" type="presOf" srcId="{6BB367E6-5835-4A9A-9EAA-19B146C8D8ED}" destId="{0BE10906-F745-4D6B-91D2-FE8336DB7A1F}" srcOrd="0" destOrd="0" presId="urn:diagrams.loki3.com/BracketList"/>
    <dgm:cxn modelId="{AF5A882E-6268-45EC-B7CB-8F15B669E5A8}" srcId="{A9365CA9-6A26-4551-9724-5994A1B53343}" destId="{372E8D5E-B6A0-4348-BFC4-32D8CDDA62F5}" srcOrd="0" destOrd="0" parTransId="{2D8E6BF2-ED58-492F-8EF7-E52D2EE42066}" sibTransId="{894F1C8B-17FE-4A80-9FB6-AA75710E4683}"/>
    <dgm:cxn modelId="{0B9706CF-6893-4286-BCA5-C23CC0244476}" srcId="{6BB367E6-5835-4A9A-9EAA-19B146C8D8ED}" destId="{F168C75B-4751-4D49-BF76-55C2056783AC}" srcOrd="0" destOrd="0" parTransId="{49F9DDBA-DF4E-456E-B601-2EEA4682D587}" sibTransId="{C72E28B8-2C79-47E0-8843-68D3ECDC5919}"/>
    <dgm:cxn modelId="{E86D4132-B67A-43FD-9681-36C1A47FA634}" type="presOf" srcId="{F168C75B-4751-4D49-BF76-55C2056783AC}" destId="{439B7204-26AC-40BB-8CC7-FC9988889777}" srcOrd="0" destOrd="0" presId="urn:diagrams.loki3.com/BracketList"/>
    <dgm:cxn modelId="{6BAF0FE2-3B2E-431A-9D17-D105B2A0832C}" srcId="{0BCC200A-AC6C-43B7-98A1-EC7CD2639A2E}" destId="{1B1387C3-5C48-4DAB-AB9C-70C38942ACB6}" srcOrd="1" destOrd="0" parTransId="{C28CC777-FAAD-4F62-9A87-212F75CD2EC6}" sibTransId="{1D47B913-6871-4A36-9516-8A07C0F3F248}"/>
    <dgm:cxn modelId="{A95D6E87-816B-4D1B-AB39-C8A132260C39}" type="presOf" srcId="{A9365CA9-6A26-4551-9724-5994A1B53343}" destId="{BFE6FD10-9369-414A-8CFB-8F7841C31816}" srcOrd="0" destOrd="0" presId="urn:diagrams.loki3.com/BracketList"/>
    <dgm:cxn modelId="{B8F7C261-CF45-432A-9EB5-94BA98B4D09A}" type="presOf" srcId="{372E8D5E-B6A0-4348-BFC4-32D8CDDA62F5}" destId="{CD0047AE-6E29-4B07-8D80-5FFF3CFEE3E8}" srcOrd="0" destOrd="0" presId="urn:diagrams.loki3.com/BracketList"/>
    <dgm:cxn modelId="{61862617-9E09-438B-AC4D-7734FFE25E9C}" srcId="{0BCC200A-AC6C-43B7-98A1-EC7CD2639A2E}" destId="{A9365CA9-6A26-4551-9724-5994A1B53343}" srcOrd="0" destOrd="0" parTransId="{73A2F736-7B63-4C9C-9CF5-3962E05238E7}" sibTransId="{D147D773-4DAD-44C4-894F-7C45FC482FBC}"/>
    <dgm:cxn modelId="{47415655-8F6F-4CF9-A90D-7ABAAF6E72A6}" type="presOf" srcId="{080B899A-FE44-40AA-9E34-3570CB8836EE}" destId="{726BAD97-C832-430C-B381-F3F9ADA306A3}" srcOrd="0" destOrd="0" presId="urn:diagrams.loki3.com/BracketList"/>
    <dgm:cxn modelId="{90DC9FAC-7A34-467A-9D04-A6F74BBF1C6A}" type="presOf" srcId="{0BCC200A-AC6C-43B7-98A1-EC7CD2639A2E}" destId="{A764178B-3234-458F-A3C3-0B4B7797F45A}" srcOrd="0" destOrd="0" presId="urn:diagrams.loki3.com/BracketList"/>
    <dgm:cxn modelId="{0DF27B58-3E1E-47C8-ABC2-93E8C24D7A2A}" srcId="{0BCC200A-AC6C-43B7-98A1-EC7CD2639A2E}" destId="{6BB367E6-5835-4A9A-9EAA-19B146C8D8ED}" srcOrd="2" destOrd="0" parTransId="{F0D6B4AC-C0C6-4569-BE64-DE785C668022}" sibTransId="{0143876F-F7F1-4B19-A1CF-48668C1C1D87}"/>
    <dgm:cxn modelId="{C95FB1BA-1A07-46AD-B3ED-C5349372A117}" srcId="{1B1387C3-5C48-4DAB-AB9C-70C38942ACB6}" destId="{080B899A-FE44-40AA-9E34-3570CB8836EE}" srcOrd="0" destOrd="0" parTransId="{EFCE9506-CBCD-4978-88B4-6DC439CB1DD5}" sibTransId="{07AAEC85-D196-4DA6-846B-CA26D08387B0}"/>
    <dgm:cxn modelId="{657D4671-E1AA-4315-A9C5-33EEBB2203B7}" type="presParOf" srcId="{A764178B-3234-458F-A3C3-0B4B7797F45A}" destId="{43B04D9F-7E8E-40DE-B09C-EC74EBD8CA60}" srcOrd="0" destOrd="0" presId="urn:diagrams.loki3.com/BracketList"/>
    <dgm:cxn modelId="{2C27BCF0-1053-45C5-AB50-1AA5471562C1}" type="presParOf" srcId="{43B04D9F-7E8E-40DE-B09C-EC74EBD8CA60}" destId="{BFE6FD10-9369-414A-8CFB-8F7841C31816}" srcOrd="0" destOrd="0" presId="urn:diagrams.loki3.com/BracketList"/>
    <dgm:cxn modelId="{B9965A9B-2AA9-4893-8D0F-06B0D75A57E5}" type="presParOf" srcId="{43B04D9F-7E8E-40DE-B09C-EC74EBD8CA60}" destId="{A2FD856B-64C6-46F3-9433-9F896FF5480F}" srcOrd="1" destOrd="0" presId="urn:diagrams.loki3.com/BracketList"/>
    <dgm:cxn modelId="{960C2D56-CEDD-41E0-967A-0CA5EEB44BFA}" type="presParOf" srcId="{43B04D9F-7E8E-40DE-B09C-EC74EBD8CA60}" destId="{71290458-53A1-4502-99B5-57BF2943C43A}" srcOrd="2" destOrd="0" presId="urn:diagrams.loki3.com/BracketList"/>
    <dgm:cxn modelId="{A1F76825-C790-4369-8297-CB452E370E3A}" type="presParOf" srcId="{43B04D9F-7E8E-40DE-B09C-EC74EBD8CA60}" destId="{CD0047AE-6E29-4B07-8D80-5FFF3CFEE3E8}" srcOrd="3" destOrd="0" presId="urn:diagrams.loki3.com/BracketList"/>
    <dgm:cxn modelId="{F0FE0F6E-1E88-4E87-A768-C2188B3219D8}" type="presParOf" srcId="{A764178B-3234-458F-A3C3-0B4B7797F45A}" destId="{BCBD5173-A8D1-4D09-8781-D17793F2BC3A}" srcOrd="1" destOrd="0" presId="urn:diagrams.loki3.com/BracketList"/>
    <dgm:cxn modelId="{29605409-53EC-425C-8A57-12DB600FE790}" type="presParOf" srcId="{A764178B-3234-458F-A3C3-0B4B7797F45A}" destId="{5964CAA5-6E40-4909-A350-3F1E8F1938A2}" srcOrd="2" destOrd="0" presId="urn:diagrams.loki3.com/BracketList"/>
    <dgm:cxn modelId="{C100E3E1-7705-4F90-8A50-A93FC45FF203}" type="presParOf" srcId="{5964CAA5-6E40-4909-A350-3F1E8F1938A2}" destId="{18AAA6DE-F22F-4A36-92D9-5D9C776E7FAE}" srcOrd="0" destOrd="0" presId="urn:diagrams.loki3.com/BracketList"/>
    <dgm:cxn modelId="{EBDA6832-1091-4C27-8133-1298A040D467}" type="presParOf" srcId="{5964CAA5-6E40-4909-A350-3F1E8F1938A2}" destId="{C86C14D4-D57D-47E6-A4FE-176E67B9FF89}" srcOrd="1" destOrd="0" presId="urn:diagrams.loki3.com/BracketList"/>
    <dgm:cxn modelId="{452FE1DC-1448-4EF3-8B67-E85445ECA828}" type="presParOf" srcId="{5964CAA5-6E40-4909-A350-3F1E8F1938A2}" destId="{A6E7ED95-1219-4460-A1AB-FEFC1DBFD0DC}" srcOrd="2" destOrd="0" presId="urn:diagrams.loki3.com/BracketList"/>
    <dgm:cxn modelId="{8555D0BD-B309-4D62-B4C3-B542DBACF4B5}" type="presParOf" srcId="{5964CAA5-6E40-4909-A350-3F1E8F1938A2}" destId="{726BAD97-C832-430C-B381-F3F9ADA306A3}" srcOrd="3" destOrd="0" presId="urn:diagrams.loki3.com/BracketList"/>
    <dgm:cxn modelId="{EC695CA5-4A7C-4EBA-B96B-9045D7AAAA7E}" type="presParOf" srcId="{A764178B-3234-458F-A3C3-0B4B7797F45A}" destId="{3FD8BA0E-E1F7-466E-89A6-51C219371242}" srcOrd="3" destOrd="0" presId="urn:diagrams.loki3.com/BracketList"/>
    <dgm:cxn modelId="{00F1A0DB-75F7-4C49-8A1C-DA7CD144DD85}" type="presParOf" srcId="{A764178B-3234-458F-A3C3-0B4B7797F45A}" destId="{44895F24-3DD4-4825-94DD-F4BD270E7E4E}" srcOrd="4" destOrd="0" presId="urn:diagrams.loki3.com/BracketList"/>
    <dgm:cxn modelId="{28D826C2-0795-48F6-AABA-9D3ECFB8729D}" type="presParOf" srcId="{44895F24-3DD4-4825-94DD-F4BD270E7E4E}" destId="{0BE10906-F745-4D6B-91D2-FE8336DB7A1F}" srcOrd="0" destOrd="0" presId="urn:diagrams.loki3.com/BracketList"/>
    <dgm:cxn modelId="{2C3E492F-4982-40C3-B900-717448C261CE}" type="presParOf" srcId="{44895F24-3DD4-4825-94DD-F4BD270E7E4E}" destId="{3E26361C-649C-4D01-92AE-F5728C5BAAED}" srcOrd="1" destOrd="0" presId="urn:diagrams.loki3.com/BracketList"/>
    <dgm:cxn modelId="{A64015FE-7461-4E39-A40A-900A726251A2}" type="presParOf" srcId="{44895F24-3DD4-4825-94DD-F4BD270E7E4E}" destId="{F17FF66C-2DE1-4443-8C91-17161B9EB269}" srcOrd="2" destOrd="0" presId="urn:diagrams.loki3.com/BracketList"/>
    <dgm:cxn modelId="{C2763ADD-16C6-440D-AB4C-6E10A89835A3}" type="presParOf" srcId="{44895F24-3DD4-4825-94DD-F4BD270E7E4E}" destId="{439B7204-26AC-40BB-8CC7-FC998888977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B5821-116F-477D-9BB9-2CA5296C3341}">
      <dsp:nvSpPr>
        <dsp:cNvPr id="0" name=""/>
        <dsp:cNvSpPr/>
      </dsp:nvSpPr>
      <dsp:spPr>
        <a:xfrm>
          <a:off x="4582299" y="38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Restaurant</a:t>
          </a:r>
          <a:endParaRPr lang="en-US" sz="2400" kern="1200" dirty="0"/>
        </a:p>
      </dsp:txBody>
      <dsp:txXfrm>
        <a:off x="4613299" y="31388"/>
        <a:ext cx="1525611" cy="996407"/>
      </dsp:txXfrm>
    </dsp:sp>
    <dsp:sp modelId="{BFB61680-7384-431E-8816-FEFD2B823BD9}">
      <dsp:nvSpPr>
        <dsp:cNvPr id="0" name=""/>
        <dsp:cNvSpPr/>
      </dsp:nvSpPr>
      <dsp:spPr>
        <a:xfrm>
          <a:off x="3828183" y="1058795"/>
          <a:ext cx="1547920" cy="423362"/>
        </a:xfrm>
        <a:custGeom>
          <a:avLst/>
          <a:gdLst/>
          <a:ahLst/>
          <a:cxnLst/>
          <a:rect l="0" t="0" r="0" b="0"/>
          <a:pathLst>
            <a:path>
              <a:moveTo>
                <a:pt x="1547920" y="0"/>
              </a:moveTo>
              <a:lnTo>
                <a:pt x="1547920" y="211681"/>
              </a:lnTo>
              <a:lnTo>
                <a:pt x="0" y="211681"/>
              </a:lnTo>
              <a:lnTo>
                <a:pt x="0" y="42336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7AF02-7EAE-4C30-8021-7F2E6F29D0FF}">
      <dsp:nvSpPr>
        <dsp:cNvPr id="0" name=""/>
        <dsp:cNvSpPr/>
      </dsp:nvSpPr>
      <dsp:spPr>
        <a:xfrm>
          <a:off x="3034378" y="148215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A/c</a:t>
          </a:r>
          <a:endParaRPr lang="en-US" sz="2400" kern="1200" dirty="0"/>
        </a:p>
      </dsp:txBody>
      <dsp:txXfrm>
        <a:off x="3065378" y="1513158"/>
        <a:ext cx="1525611" cy="996407"/>
      </dsp:txXfrm>
    </dsp:sp>
    <dsp:sp modelId="{3F6BB84F-A89D-4EFD-A0E9-1712881557A4}">
      <dsp:nvSpPr>
        <dsp:cNvPr id="0" name=""/>
        <dsp:cNvSpPr/>
      </dsp:nvSpPr>
      <dsp:spPr>
        <a:xfrm>
          <a:off x="2796236" y="2540566"/>
          <a:ext cx="1031947" cy="423362"/>
        </a:xfrm>
        <a:custGeom>
          <a:avLst/>
          <a:gdLst/>
          <a:ahLst/>
          <a:cxnLst/>
          <a:rect l="0" t="0" r="0" b="0"/>
          <a:pathLst>
            <a:path>
              <a:moveTo>
                <a:pt x="1031947" y="0"/>
              </a:moveTo>
              <a:lnTo>
                <a:pt x="1031947" y="211681"/>
              </a:lnTo>
              <a:lnTo>
                <a:pt x="0" y="211681"/>
              </a:lnTo>
              <a:lnTo>
                <a:pt x="0" y="42336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2FBB8-38E6-43D8-AC52-05EF73EA1BC1}">
      <dsp:nvSpPr>
        <dsp:cNvPr id="0" name=""/>
        <dsp:cNvSpPr/>
      </dsp:nvSpPr>
      <dsp:spPr>
        <a:xfrm>
          <a:off x="2002430" y="2963929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VAT</a:t>
          </a:r>
          <a:endParaRPr lang="en-US" sz="2400" kern="1200" dirty="0"/>
        </a:p>
      </dsp:txBody>
      <dsp:txXfrm>
        <a:off x="2033430" y="2994929"/>
        <a:ext cx="1525611" cy="996407"/>
      </dsp:txXfrm>
    </dsp:sp>
    <dsp:sp modelId="{8F90FBF3-5123-44AF-8B5D-DB405E983D75}">
      <dsp:nvSpPr>
        <dsp:cNvPr id="0" name=""/>
        <dsp:cNvSpPr/>
      </dsp:nvSpPr>
      <dsp:spPr>
        <a:xfrm>
          <a:off x="3828183" y="2540566"/>
          <a:ext cx="1031947" cy="423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681"/>
              </a:lnTo>
              <a:lnTo>
                <a:pt x="1031947" y="211681"/>
              </a:lnTo>
              <a:lnTo>
                <a:pt x="1031947" y="42336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158C5-CC72-42D1-959C-5D215F7B0AC7}">
      <dsp:nvSpPr>
        <dsp:cNvPr id="0" name=""/>
        <dsp:cNvSpPr/>
      </dsp:nvSpPr>
      <dsp:spPr>
        <a:xfrm>
          <a:off x="4066325" y="2963929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Service Tax</a:t>
          </a:r>
          <a:endParaRPr lang="en-US" sz="2400" kern="1200" dirty="0"/>
        </a:p>
      </dsp:txBody>
      <dsp:txXfrm>
        <a:off x="4097325" y="2994929"/>
        <a:ext cx="1525611" cy="996407"/>
      </dsp:txXfrm>
    </dsp:sp>
    <dsp:sp modelId="{5FCCCEC3-438F-48BB-BC52-F4E9AF7EE1AC}">
      <dsp:nvSpPr>
        <dsp:cNvPr id="0" name=""/>
        <dsp:cNvSpPr/>
      </dsp:nvSpPr>
      <dsp:spPr>
        <a:xfrm>
          <a:off x="5376104" y="1058795"/>
          <a:ext cx="1547920" cy="423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681"/>
              </a:lnTo>
              <a:lnTo>
                <a:pt x="1547920" y="211681"/>
              </a:lnTo>
              <a:lnTo>
                <a:pt x="1547920" y="42336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7DCED-CA22-46A3-BD8D-1E52CB1DA3A6}">
      <dsp:nvSpPr>
        <dsp:cNvPr id="0" name=""/>
        <dsp:cNvSpPr/>
      </dsp:nvSpPr>
      <dsp:spPr>
        <a:xfrm>
          <a:off x="6130219" y="148215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Non-a/c</a:t>
          </a:r>
          <a:endParaRPr lang="en-US" sz="2400" kern="1200" dirty="0"/>
        </a:p>
      </dsp:txBody>
      <dsp:txXfrm>
        <a:off x="6161219" y="1513158"/>
        <a:ext cx="1525611" cy="996407"/>
      </dsp:txXfrm>
    </dsp:sp>
    <dsp:sp modelId="{4A4207E0-0A0A-430C-875D-1767751E686D}">
      <dsp:nvSpPr>
        <dsp:cNvPr id="0" name=""/>
        <dsp:cNvSpPr/>
      </dsp:nvSpPr>
      <dsp:spPr>
        <a:xfrm>
          <a:off x="6878305" y="2540566"/>
          <a:ext cx="91440" cy="4233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6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1916D-4646-4822-B324-D1770EA434E6}">
      <dsp:nvSpPr>
        <dsp:cNvPr id="0" name=""/>
        <dsp:cNvSpPr/>
      </dsp:nvSpPr>
      <dsp:spPr>
        <a:xfrm>
          <a:off x="6130219" y="2963929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VAT</a:t>
          </a:r>
          <a:endParaRPr lang="en-US" sz="2400" kern="1200" dirty="0"/>
        </a:p>
      </dsp:txBody>
      <dsp:txXfrm>
        <a:off x="6161219" y="2994929"/>
        <a:ext cx="1525611" cy="9964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F8D59-F6F0-47F6-A9BE-73B687E83830}">
      <dsp:nvSpPr>
        <dsp:cNvPr id="0" name=""/>
        <dsp:cNvSpPr/>
      </dsp:nvSpPr>
      <dsp:spPr>
        <a:xfrm>
          <a:off x="1615851" y="2998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State-wise different rates</a:t>
          </a:r>
          <a:endParaRPr lang="en-US" sz="3700" kern="1200" dirty="0"/>
        </a:p>
      </dsp:txBody>
      <dsp:txXfrm>
        <a:off x="1615851" y="2998"/>
        <a:ext cx="3089790" cy="1853874"/>
      </dsp:txXfrm>
    </dsp:sp>
    <dsp:sp modelId="{FA895784-8099-4287-B5D0-0749E11E43DD}">
      <dsp:nvSpPr>
        <dsp:cNvPr id="0" name=""/>
        <dsp:cNvSpPr/>
      </dsp:nvSpPr>
      <dsp:spPr>
        <a:xfrm>
          <a:off x="5014620" y="2998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Home delivery of food</a:t>
          </a:r>
          <a:endParaRPr lang="en-US" sz="3700" kern="1200" dirty="0"/>
        </a:p>
      </dsp:txBody>
      <dsp:txXfrm>
        <a:off x="5014620" y="2998"/>
        <a:ext cx="3089790" cy="1853874"/>
      </dsp:txXfrm>
    </dsp:sp>
    <dsp:sp modelId="{C7101861-BA98-4ADE-AD9B-C84BF34D7CA0}">
      <dsp:nvSpPr>
        <dsp:cNvPr id="0" name=""/>
        <dsp:cNvSpPr/>
      </dsp:nvSpPr>
      <dsp:spPr>
        <a:xfrm>
          <a:off x="3315235" y="2165852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Credits</a:t>
          </a:r>
          <a:endParaRPr lang="en-US" sz="3700" kern="1200" dirty="0"/>
        </a:p>
      </dsp:txBody>
      <dsp:txXfrm>
        <a:off x="3315235" y="2165852"/>
        <a:ext cx="3089790" cy="185387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6ED6B-F066-48F7-A22E-E2A2ADBB8E26}">
      <dsp:nvSpPr>
        <dsp:cNvPr id="0" name=""/>
        <dsp:cNvSpPr/>
      </dsp:nvSpPr>
      <dsp:spPr>
        <a:xfrm rot="16200000">
          <a:off x="862" y="266912"/>
          <a:ext cx="4908626" cy="4908626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366 (29A)</a:t>
          </a:r>
          <a:endParaRPr lang="en-US" sz="4400" kern="1200" dirty="0"/>
        </a:p>
      </dsp:txBody>
      <dsp:txXfrm rot="5400000">
        <a:off x="863" y="1494067"/>
        <a:ext cx="4049616" cy="2454313"/>
      </dsp:txXfrm>
    </dsp:sp>
    <dsp:sp modelId="{674F5A75-C421-4EDC-A86E-97F1079F9F62}">
      <dsp:nvSpPr>
        <dsp:cNvPr id="0" name=""/>
        <dsp:cNvSpPr/>
      </dsp:nvSpPr>
      <dsp:spPr>
        <a:xfrm rot="5400000">
          <a:off x="5183752" y="266912"/>
          <a:ext cx="4908626" cy="4908626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dirty="0" smtClean="0"/>
            <a:t>A tax on the supply, by way of or as part of any service or in any other manner whatsoever, of </a:t>
          </a:r>
          <a:r>
            <a:rPr lang="en-US" sz="1600" b="1" i="0" kern="1200" dirty="0" smtClean="0"/>
            <a:t>goods</a:t>
          </a:r>
          <a:r>
            <a:rPr lang="en-US" sz="1600" b="0" i="0" kern="1200" dirty="0" smtClean="0"/>
            <a:t>, being </a:t>
          </a:r>
          <a:r>
            <a:rPr lang="en-US" sz="1600" b="1" i="0" kern="1200" dirty="0" smtClean="0"/>
            <a:t>food</a:t>
          </a:r>
          <a:r>
            <a:rPr lang="en-US" sz="1600" b="0" i="0" kern="1200" dirty="0" smtClean="0"/>
            <a:t> or any other article for human consumption or any drink, where such supply or service, is for cash, deferred payment or other valuable consideration</a:t>
          </a:r>
        </a:p>
      </dsp:txBody>
      <dsp:txXfrm rot="-5400000">
        <a:off x="6042763" y="1494069"/>
        <a:ext cx="4049616" cy="245431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AAA6DE-F22F-4A36-92D9-5D9C776E7FAE}">
      <dsp:nvSpPr>
        <dsp:cNvPr id="0" name=""/>
        <dsp:cNvSpPr/>
      </dsp:nvSpPr>
      <dsp:spPr>
        <a:xfrm>
          <a:off x="0" y="1062762"/>
          <a:ext cx="2427692" cy="63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Rates</a:t>
          </a:r>
          <a:endParaRPr lang="en-US" sz="3200" kern="1200" dirty="0"/>
        </a:p>
      </dsp:txBody>
      <dsp:txXfrm>
        <a:off x="0" y="1062762"/>
        <a:ext cx="2427692" cy="633600"/>
      </dsp:txXfrm>
    </dsp:sp>
    <dsp:sp modelId="{C86C14D4-D57D-47E6-A4FE-176E67B9FF89}">
      <dsp:nvSpPr>
        <dsp:cNvPr id="0" name=""/>
        <dsp:cNvSpPr/>
      </dsp:nvSpPr>
      <dsp:spPr>
        <a:xfrm>
          <a:off x="2427692" y="765762"/>
          <a:ext cx="485538" cy="12276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BAD97-C832-430C-B381-F3F9ADA306A3}">
      <dsp:nvSpPr>
        <dsp:cNvPr id="0" name=""/>
        <dsp:cNvSpPr/>
      </dsp:nvSpPr>
      <dsp:spPr>
        <a:xfrm>
          <a:off x="3107446" y="765762"/>
          <a:ext cx="6603323" cy="122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Effective tax rates may go up/ down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Rule 6 of CCR</a:t>
          </a:r>
          <a:endParaRPr lang="en-US" sz="3200" kern="1200" dirty="0"/>
        </a:p>
      </dsp:txBody>
      <dsp:txXfrm>
        <a:off x="3107446" y="765762"/>
        <a:ext cx="6603323" cy="1227600"/>
      </dsp:txXfrm>
    </dsp:sp>
    <dsp:sp modelId="{0BE10906-F745-4D6B-91D2-FE8336DB7A1F}">
      <dsp:nvSpPr>
        <dsp:cNvPr id="0" name=""/>
        <dsp:cNvSpPr/>
      </dsp:nvSpPr>
      <dsp:spPr>
        <a:xfrm>
          <a:off x="0" y="2365962"/>
          <a:ext cx="2430065" cy="63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Transitional</a:t>
          </a:r>
          <a:endParaRPr lang="en-US" sz="3200" kern="1200" dirty="0"/>
        </a:p>
      </dsp:txBody>
      <dsp:txXfrm>
        <a:off x="0" y="2365962"/>
        <a:ext cx="2430065" cy="633600"/>
      </dsp:txXfrm>
    </dsp:sp>
    <dsp:sp modelId="{3E26361C-649C-4D01-92AE-F5728C5BAAED}">
      <dsp:nvSpPr>
        <dsp:cNvPr id="0" name=""/>
        <dsp:cNvSpPr/>
      </dsp:nvSpPr>
      <dsp:spPr>
        <a:xfrm>
          <a:off x="2430065" y="2108562"/>
          <a:ext cx="486013" cy="11484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B7204-26AC-40BB-8CC7-FC9988889777}">
      <dsp:nvSpPr>
        <dsp:cNvPr id="0" name=""/>
        <dsp:cNvSpPr/>
      </dsp:nvSpPr>
      <dsp:spPr>
        <a:xfrm>
          <a:off x="3110483" y="2108562"/>
          <a:ext cx="6609778" cy="114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Transitional provisions to be revisited</a:t>
          </a:r>
          <a:endParaRPr lang="en-US" sz="3200" kern="1200" dirty="0"/>
        </a:p>
      </dsp:txBody>
      <dsp:txXfrm>
        <a:off x="3110483" y="2108562"/>
        <a:ext cx="6609778" cy="11484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9B6D4-37C1-477D-A5A6-3701491E5CA7}">
      <dsp:nvSpPr>
        <dsp:cNvPr id="0" name=""/>
        <dsp:cNvSpPr/>
      </dsp:nvSpPr>
      <dsp:spPr>
        <a:xfrm>
          <a:off x="3981009" y="2051063"/>
          <a:ext cx="1758054" cy="17580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Right to use</a:t>
          </a:r>
          <a:endParaRPr lang="en-US" sz="3600" kern="1200" dirty="0"/>
        </a:p>
      </dsp:txBody>
      <dsp:txXfrm>
        <a:off x="4066830" y="2136884"/>
        <a:ext cx="1586412" cy="1586412"/>
      </dsp:txXfrm>
    </dsp:sp>
    <dsp:sp modelId="{B1FE0D6B-FB1A-454A-978F-2FE41B9B0425}">
      <dsp:nvSpPr>
        <dsp:cNvPr id="0" name=""/>
        <dsp:cNvSpPr/>
      </dsp:nvSpPr>
      <dsp:spPr>
        <a:xfrm rot="16200000">
          <a:off x="4423704" y="1614731"/>
          <a:ext cx="8726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2663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C5086-A431-43CB-9C8D-D06225D3713E}">
      <dsp:nvSpPr>
        <dsp:cNvPr id="0" name=""/>
        <dsp:cNvSpPr/>
      </dsp:nvSpPr>
      <dsp:spPr>
        <a:xfrm>
          <a:off x="4271088" y="503"/>
          <a:ext cx="1177896" cy="11778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What is it?</a:t>
          </a:r>
          <a:endParaRPr lang="en-US" sz="3100" kern="1200" dirty="0"/>
        </a:p>
      </dsp:txBody>
      <dsp:txXfrm>
        <a:off x="4328588" y="58003"/>
        <a:ext cx="1062896" cy="1062896"/>
      </dsp:txXfrm>
    </dsp:sp>
    <dsp:sp modelId="{50A39A06-9443-4B3C-9284-C792EF9474A0}">
      <dsp:nvSpPr>
        <dsp:cNvPr id="0" name=""/>
        <dsp:cNvSpPr/>
      </dsp:nvSpPr>
      <dsp:spPr>
        <a:xfrm rot="19800000">
          <a:off x="5695818" y="2261192"/>
          <a:ext cx="6455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5566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F5CDEC-77B6-426C-AE2D-628461381573}">
      <dsp:nvSpPr>
        <dsp:cNvPr id="0" name=""/>
        <dsp:cNvSpPr/>
      </dsp:nvSpPr>
      <dsp:spPr>
        <a:xfrm>
          <a:off x="6298140" y="1170822"/>
          <a:ext cx="1177896" cy="11778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its taxed currently?</a:t>
          </a:r>
          <a:endParaRPr lang="en-US" sz="1800" kern="1200" dirty="0"/>
        </a:p>
      </dsp:txBody>
      <dsp:txXfrm>
        <a:off x="6355640" y="1228322"/>
        <a:ext cx="1062896" cy="1062896"/>
      </dsp:txXfrm>
    </dsp:sp>
    <dsp:sp modelId="{CCF84FCA-E7C6-4554-A437-C796F06E1479}">
      <dsp:nvSpPr>
        <dsp:cNvPr id="0" name=""/>
        <dsp:cNvSpPr/>
      </dsp:nvSpPr>
      <dsp:spPr>
        <a:xfrm rot="1800000">
          <a:off x="5695818" y="3598988"/>
          <a:ext cx="6455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5566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720D1-D78B-49D4-8BE7-93675DE8626D}">
      <dsp:nvSpPr>
        <dsp:cNvPr id="0" name=""/>
        <dsp:cNvSpPr/>
      </dsp:nvSpPr>
      <dsp:spPr>
        <a:xfrm>
          <a:off x="6298140" y="3511461"/>
          <a:ext cx="1177896" cy="1177896"/>
        </a:xfrm>
        <a:prstGeom prst="round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Why its taxed this way?</a:t>
          </a:r>
          <a:endParaRPr lang="en-US" sz="1900" kern="1200" dirty="0"/>
        </a:p>
      </dsp:txBody>
      <dsp:txXfrm>
        <a:off x="6355640" y="3568961"/>
        <a:ext cx="1062896" cy="1062896"/>
      </dsp:txXfrm>
    </dsp:sp>
    <dsp:sp modelId="{188063EA-1627-4DE2-867A-AEE6C8831C5F}">
      <dsp:nvSpPr>
        <dsp:cNvPr id="0" name=""/>
        <dsp:cNvSpPr/>
      </dsp:nvSpPr>
      <dsp:spPr>
        <a:xfrm rot="5400000">
          <a:off x="4423704" y="4245449"/>
          <a:ext cx="8726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2663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B6895-E381-4D98-BF82-68D49CF65841}">
      <dsp:nvSpPr>
        <dsp:cNvPr id="0" name=""/>
        <dsp:cNvSpPr/>
      </dsp:nvSpPr>
      <dsp:spPr>
        <a:xfrm>
          <a:off x="4271088" y="4681781"/>
          <a:ext cx="1177896" cy="117789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In GST, how taxation will be?</a:t>
          </a:r>
          <a:endParaRPr lang="en-US" sz="1700" kern="1200" dirty="0"/>
        </a:p>
      </dsp:txBody>
      <dsp:txXfrm>
        <a:off x="4328588" y="4739281"/>
        <a:ext cx="1062896" cy="1062896"/>
      </dsp:txXfrm>
    </dsp:sp>
    <dsp:sp modelId="{4A08D462-95CF-41AB-9D8A-5D4B18EAEC71}">
      <dsp:nvSpPr>
        <dsp:cNvPr id="0" name=""/>
        <dsp:cNvSpPr/>
      </dsp:nvSpPr>
      <dsp:spPr>
        <a:xfrm rot="9000000">
          <a:off x="3378687" y="3598988"/>
          <a:ext cx="6455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5566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41C9F1-96BA-43E1-9EAA-5C69644CC3C6}">
      <dsp:nvSpPr>
        <dsp:cNvPr id="0" name=""/>
        <dsp:cNvSpPr/>
      </dsp:nvSpPr>
      <dsp:spPr>
        <a:xfrm>
          <a:off x="2244035" y="3511461"/>
          <a:ext cx="1177896" cy="1177896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Issues</a:t>
          </a:r>
          <a:endParaRPr lang="en-US" sz="2900" kern="1200" dirty="0"/>
        </a:p>
      </dsp:txBody>
      <dsp:txXfrm>
        <a:off x="2301535" y="3568961"/>
        <a:ext cx="1062896" cy="1062896"/>
      </dsp:txXfrm>
    </dsp:sp>
    <dsp:sp modelId="{BEF60D6D-045B-4002-9B18-526B24F93AFB}">
      <dsp:nvSpPr>
        <dsp:cNvPr id="0" name=""/>
        <dsp:cNvSpPr/>
      </dsp:nvSpPr>
      <dsp:spPr>
        <a:xfrm rot="12600000">
          <a:off x="3378687" y="2261192"/>
          <a:ext cx="6455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5566" y="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13719-D914-483E-86B7-A492A4E9FC4C}">
      <dsp:nvSpPr>
        <dsp:cNvPr id="0" name=""/>
        <dsp:cNvSpPr/>
      </dsp:nvSpPr>
      <dsp:spPr>
        <a:xfrm>
          <a:off x="2244035" y="1170822"/>
          <a:ext cx="1177896" cy="1177896"/>
        </a:xfrm>
        <a:prstGeom prst="round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Impact</a:t>
          </a:r>
          <a:endParaRPr lang="en-US" sz="2600" kern="1200" dirty="0"/>
        </a:p>
      </dsp:txBody>
      <dsp:txXfrm>
        <a:off x="2301535" y="1228322"/>
        <a:ext cx="1062896" cy="106289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91FA2-8AD9-479D-AAC9-E83A75CDD36A}">
      <dsp:nvSpPr>
        <dsp:cNvPr id="0" name=""/>
        <dsp:cNvSpPr/>
      </dsp:nvSpPr>
      <dsp:spPr>
        <a:xfrm>
          <a:off x="2220282" y="384"/>
          <a:ext cx="1466582" cy="1466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Possession</a:t>
          </a:r>
          <a:endParaRPr lang="en-US" sz="1700" kern="1200" dirty="0"/>
        </a:p>
      </dsp:txBody>
      <dsp:txXfrm>
        <a:off x="2435058" y="215160"/>
        <a:ext cx="1037030" cy="1037030"/>
      </dsp:txXfrm>
    </dsp:sp>
    <dsp:sp modelId="{18C1E9D6-73C5-4410-80B0-F47F49234B1C}">
      <dsp:nvSpPr>
        <dsp:cNvPr id="0" name=""/>
        <dsp:cNvSpPr/>
      </dsp:nvSpPr>
      <dsp:spPr>
        <a:xfrm>
          <a:off x="2528264" y="1586053"/>
          <a:ext cx="850617" cy="85061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2641013" y="1911329"/>
        <a:ext cx="625119" cy="200065"/>
      </dsp:txXfrm>
    </dsp:sp>
    <dsp:sp modelId="{2B50A6FC-8778-4FB7-A1C4-C6C8BDC828D4}">
      <dsp:nvSpPr>
        <dsp:cNvPr id="0" name=""/>
        <dsp:cNvSpPr/>
      </dsp:nvSpPr>
      <dsp:spPr>
        <a:xfrm>
          <a:off x="2220282" y="2555757"/>
          <a:ext cx="1466582" cy="1466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Control</a:t>
          </a:r>
          <a:endParaRPr lang="en-US" sz="1700" kern="1200" dirty="0"/>
        </a:p>
      </dsp:txBody>
      <dsp:txXfrm>
        <a:off x="2435058" y="2770533"/>
        <a:ext cx="1037030" cy="1037030"/>
      </dsp:txXfrm>
    </dsp:sp>
    <dsp:sp modelId="{A947857C-7E22-4630-8DB9-56610992C01D}">
      <dsp:nvSpPr>
        <dsp:cNvPr id="0" name=""/>
        <dsp:cNvSpPr/>
      </dsp:nvSpPr>
      <dsp:spPr>
        <a:xfrm>
          <a:off x="3906852" y="1738578"/>
          <a:ext cx="466373" cy="5455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906852" y="1847692"/>
        <a:ext cx="326461" cy="327340"/>
      </dsp:txXfrm>
    </dsp:sp>
    <dsp:sp modelId="{574BADB6-78C5-4C50-98AE-F634F02E3D65}">
      <dsp:nvSpPr>
        <dsp:cNvPr id="0" name=""/>
        <dsp:cNvSpPr/>
      </dsp:nvSpPr>
      <dsp:spPr>
        <a:xfrm>
          <a:off x="4566814" y="544780"/>
          <a:ext cx="2933164" cy="29331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smtClean="0"/>
            <a:t>Right to use</a:t>
          </a:r>
          <a:endParaRPr lang="en-US" sz="6000" kern="1200" dirty="0"/>
        </a:p>
      </dsp:txBody>
      <dsp:txXfrm>
        <a:off x="4996366" y="974332"/>
        <a:ext cx="2074060" cy="207406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B5821-116F-477D-9BB9-2CA5296C3341}">
      <dsp:nvSpPr>
        <dsp:cNvPr id="0" name=""/>
        <dsp:cNvSpPr/>
      </dsp:nvSpPr>
      <dsp:spPr>
        <a:xfrm>
          <a:off x="4066325" y="38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Right to use</a:t>
          </a:r>
          <a:endParaRPr lang="en-US" sz="1600" kern="1200" dirty="0"/>
        </a:p>
      </dsp:txBody>
      <dsp:txXfrm>
        <a:off x="4097325" y="31388"/>
        <a:ext cx="1525611" cy="996407"/>
      </dsp:txXfrm>
    </dsp:sp>
    <dsp:sp modelId="{BFB61680-7384-431E-8816-FEFD2B823BD9}">
      <dsp:nvSpPr>
        <dsp:cNvPr id="0" name=""/>
        <dsp:cNvSpPr/>
      </dsp:nvSpPr>
      <dsp:spPr>
        <a:xfrm>
          <a:off x="3828183" y="1058795"/>
          <a:ext cx="1031947" cy="423362"/>
        </a:xfrm>
        <a:custGeom>
          <a:avLst/>
          <a:gdLst/>
          <a:ahLst/>
          <a:cxnLst/>
          <a:rect l="0" t="0" r="0" b="0"/>
          <a:pathLst>
            <a:path>
              <a:moveTo>
                <a:pt x="1031947" y="0"/>
              </a:moveTo>
              <a:lnTo>
                <a:pt x="1031947" y="211681"/>
              </a:lnTo>
              <a:lnTo>
                <a:pt x="0" y="211681"/>
              </a:lnTo>
              <a:lnTo>
                <a:pt x="0" y="42336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7AF02-7EAE-4C30-8021-7F2E6F29D0FF}">
      <dsp:nvSpPr>
        <dsp:cNvPr id="0" name=""/>
        <dsp:cNvSpPr/>
      </dsp:nvSpPr>
      <dsp:spPr>
        <a:xfrm>
          <a:off x="3034378" y="148215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Both, possession and control transferred</a:t>
          </a:r>
          <a:endParaRPr lang="en-US" sz="1600" kern="1200" dirty="0"/>
        </a:p>
      </dsp:txBody>
      <dsp:txXfrm>
        <a:off x="3065378" y="1513158"/>
        <a:ext cx="1525611" cy="996407"/>
      </dsp:txXfrm>
    </dsp:sp>
    <dsp:sp modelId="{2B0A53C1-676D-4E43-8257-5C364DB9272B}">
      <dsp:nvSpPr>
        <dsp:cNvPr id="0" name=""/>
        <dsp:cNvSpPr/>
      </dsp:nvSpPr>
      <dsp:spPr>
        <a:xfrm>
          <a:off x="3782463" y="2540566"/>
          <a:ext cx="91440" cy="4233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6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375A3-86A2-4101-950E-BA8DCEA21121}">
      <dsp:nvSpPr>
        <dsp:cNvPr id="0" name=""/>
        <dsp:cNvSpPr/>
      </dsp:nvSpPr>
      <dsp:spPr>
        <a:xfrm>
          <a:off x="3034378" y="2963929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VAT</a:t>
          </a:r>
          <a:endParaRPr lang="en-US" sz="1600" kern="1200" dirty="0"/>
        </a:p>
      </dsp:txBody>
      <dsp:txXfrm>
        <a:off x="3065378" y="2994929"/>
        <a:ext cx="1525611" cy="996407"/>
      </dsp:txXfrm>
    </dsp:sp>
    <dsp:sp modelId="{5FCCCEC3-438F-48BB-BC52-F4E9AF7EE1AC}">
      <dsp:nvSpPr>
        <dsp:cNvPr id="0" name=""/>
        <dsp:cNvSpPr/>
      </dsp:nvSpPr>
      <dsp:spPr>
        <a:xfrm>
          <a:off x="4860131" y="1058795"/>
          <a:ext cx="1031947" cy="423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681"/>
              </a:lnTo>
              <a:lnTo>
                <a:pt x="1031947" y="211681"/>
              </a:lnTo>
              <a:lnTo>
                <a:pt x="1031947" y="42336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7DCED-CA22-46A3-BD8D-1E52CB1DA3A6}">
      <dsp:nvSpPr>
        <dsp:cNvPr id="0" name=""/>
        <dsp:cNvSpPr/>
      </dsp:nvSpPr>
      <dsp:spPr>
        <a:xfrm>
          <a:off x="5098272" y="1482158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 all other cases</a:t>
          </a:r>
          <a:endParaRPr lang="en-US" sz="1600" kern="1200" dirty="0"/>
        </a:p>
      </dsp:txBody>
      <dsp:txXfrm>
        <a:off x="5129272" y="1513158"/>
        <a:ext cx="1525611" cy="996407"/>
      </dsp:txXfrm>
    </dsp:sp>
    <dsp:sp modelId="{4A4207E0-0A0A-430C-875D-1767751E686D}">
      <dsp:nvSpPr>
        <dsp:cNvPr id="0" name=""/>
        <dsp:cNvSpPr/>
      </dsp:nvSpPr>
      <dsp:spPr>
        <a:xfrm>
          <a:off x="5846358" y="2540566"/>
          <a:ext cx="91440" cy="4233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336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1916D-4646-4822-B324-D1770EA434E6}">
      <dsp:nvSpPr>
        <dsp:cNvPr id="0" name=""/>
        <dsp:cNvSpPr/>
      </dsp:nvSpPr>
      <dsp:spPr>
        <a:xfrm>
          <a:off x="5098272" y="2963929"/>
          <a:ext cx="1587611" cy="1058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Service Tax</a:t>
          </a:r>
          <a:endParaRPr lang="en-US" sz="1600" kern="1200" dirty="0"/>
        </a:p>
      </dsp:txBody>
      <dsp:txXfrm>
        <a:off x="5129272" y="2994929"/>
        <a:ext cx="1525611" cy="99640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F8D59-F6F0-47F6-A9BE-73B687E83830}">
      <dsp:nvSpPr>
        <dsp:cNvPr id="0" name=""/>
        <dsp:cNvSpPr/>
      </dsp:nvSpPr>
      <dsp:spPr>
        <a:xfrm>
          <a:off x="1615851" y="2998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Whether possession and control transferred?</a:t>
          </a:r>
          <a:endParaRPr lang="en-US" sz="2900" kern="1200" dirty="0"/>
        </a:p>
      </dsp:txBody>
      <dsp:txXfrm>
        <a:off x="1615851" y="2998"/>
        <a:ext cx="3089790" cy="1853874"/>
      </dsp:txXfrm>
    </dsp:sp>
    <dsp:sp modelId="{FA895784-8099-4287-B5D0-0749E11E43DD}">
      <dsp:nvSpPr>
        <dsp:cNvPr id="0" name=""/>
        <dsp:cNvSpPr/>
      </dsp:nvSpPr>
      <dsp:spPr>
        <a:xfrm>
          <a:off x="5014620" y="2998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Dominant intention?</a:t>
          </a:r>
          <a:endParaRPr lang="en-US" sz="2900" kern="1200" dirty="0"/>
        </a:p>
      </dsp:txBody>
      <dsp:txXfrm>
        <a:off x="5014620" y="2998"/>
        <a:ext cx="3089790" cy="1853874"/>
      </dsp:txXfrm>
    </dsp:sp>
    <dsp:sp modelId="{C7101861-BA98-4ADE-AD9B-C84BF34D7CA0}">
      <dsp:nvSpPr>
        <dsp:cNvPr id="0" name=""/>
        <dsp:cNvSpPr/>
      </dsp:nvSpPr>
      <dsp:spPr>
        <a:xfrm>
          <a:off x="3315235" y="2165852"/>
          <a:ext cx="3089790" cy="1853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ST or VAT?</a:t>
          </a:r>
          <a:endParaRPr lang="en-US" sz="2900" kern="1200" dirty="0"/>
        </a:p>
      </dsp:txBody>
      <dsp:txXfrm>
        <a:off x="3315235" y="2165852"/>
        <a:ext cx="3089790" cy="185387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6ED6B-F066-48F7-A22E-E2A2ADBB8E26}">
      <dsp:nvSpPr>
        <dsp:cNvPr id="0" name=""/>
        <dsp:cNvSpPr/>
      </dsp:nvSpPr>
      <dsp:spPr>
        <a:xfrm rot="16200000">
          <a:off x="2161" y="1337"/>
          <a:ext cx="4020049" cy="4020049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366 (29A)</a:t>
          </a:r>
          <a:endParaRPr lang="en-US" sz="2000" kern="1200" dirty="0"/>
        </a:p>
      </dsp:txBody>
      <dsp:txXfrm rot="5400000">
        <a:off x="2162" y="1006349"/>
        <a:ext cx="3316540" cy="2010025"/>
      </dsp:txXfrm>
    </dsp:sp>
    <dsp:sp modelId="{674F5A75-C421-4EDC-A86E-97F1079F9F62}">
      <dsp:nvSpPr>
        <dsp:cNvPr id="0" name=""/>
        <dsp:cNvSpPr/>
      </dsp:nvSpPr>
      <dsp:spPr>
        <a:xfrm rot="5400000">
          <a:off x="5698050" y="1337"/>
          <a:ext cx="4020049" cy="4020049"/>
        </a:xfrm>
        <a:prstGeom prst="down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0" i="1" kern="1200" dirty="0" smtClean="0"/>
            <a:t>A tax on transfer of  </a:t>
          </a:r>
          <a:r>
            <a:rPr lang="en-GB" sz="2000" b="1" i="1" kern="1200" dirty="0" smtClean="0"/>
            <a:t>right to use any goods</a:t>
          </a:r>
          <a:r>
            <a:rPr lang="en-GB" sz="2000" b="0" i="1" kern="1200" dirty="0" smtClean="0"/>
            <a:t> for any purpose (whether or not for a specified period) for cash, deferred payment or other valuable consideration</a:t>
          </a:r>
          <a:endParaRPr lang="en-US" sz="2000" kern="1200" dirty="0"/>
        </a:p>
      </dsp:txBody>
      <dsp:txXfrm rot="-5400000">
        <a:off x="6401560" y="1006348"/>
        <a:ext cx="3316540" cy="201002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6FD10-9369-414A-8CFB-8F7841C31816}">
      <dsp:nvSpPr>
        <dsp:cNvPr id="0" name=""/>
        <dsp:cNvSpPr/>
      </dsp:nvSpPr>
      <dsp:spPr>
        <a:xfrm>
          <a:off x="0" y="440862"/>
          <a:ext cx="2427692" cy="106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Revisit contracts </a:t>
          </a:r>
          <a:endParaRPr lang="en-US" sz="3200" kern="1200" dirty="0"/>
        </a:p>
      </dsp:txBody>
      <dsp:txXfrm>
        <a:off x="0" y="440862"/>
        <a:ext cx="2427692" cy="1069200"/>
      </dsp:txXfrm>
    </dsp:sp>
    <dsp:sp modelId="{A2FD856B-64C6-46F3-9433-9F896FF5480F}">
      <dsp:nvSpPr>
        <dsp:cNvPr id="0" name=""/>
        <dsp:cNvSpPr/>
      </dsp:nvSpPr>
      <dsp:spPr>
        <a:xfrm>
          <a:off x="2427692" y="440862"/>
          <a:ext cx="485538" cy="10692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047AE-6E29-4B07-8D80-5FFF3CFEE3E8}">
      <dsp:nvSpPr>
        <dsp:cNvPr id="0" name=""/>
        <dsp:cNvSpPr/>
      </dsp:nvSpPr>
      <dsp:spPr>
        <a:xfrm>
          <a:off x="3107446" y="440862"/>
          <a:ext cx="6603323" cy="106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Restructuring could be required</a:t>
          </a:r>
          <a:endParaRPr lang="en-US" sz="3200" kern="1200" dirty="0"/>
        </a:p>
      </dsp:txBody>
      <dsp:txXfrm>
        <a:off x="3107446" y="440862"/>
        <a:ext cx="6603323" cy="1069200"/>
      </dsp:txXfrm>
    </dsp:sp>
    <dsp:sp modelId="{18AAA6DE-F22F-4A36-92D9-5D9C776E7FAE}">
      <dsp:nvSpPr>
        <dsp:cNvPr id="0" name=""/>
        <dsp:cNvSpPr/>
      </dsp:nvSpPr>
      <dsp:spPr>
        <a:xfrm>
          <a:off x="0" y="1654962"/>
          <a:ext cx="2430065" cy="63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Rates</a:t>
          </a:r>
          <a:endParaRPr lang="en-US" sz="3200" kern="1200" dirty="0"/>
        </a:p>
      </dsp:txBody>
      <dsp:txXfrm>
        <a:off x="0" y="1654962"/>
        <a:ext cx="2430065" cy="633600"/>
      </dsp:txXfrm>
    </dsp:sp>
    <dsp:sp modelId="{C86C14D4-D57D-47E6-A4FE-176E67B9FF89}">
      <dsp:nvSpPr>
        <dsp:cNvPr id="0" name=""/>
        <dsp:cNvSpPr/>
      </dsp:nvSpPr>
      <dsp:spPr>
        <a:xfrm>
          <a:off x="2430065" y="1625262"/>
          <a:ext cx="486013" cy="6930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BAD97-C832-430C-B381-F3F9ADA306A3}">
      <dsp:nvSpPr>
        <dsp:cNvPr id="0" name=""/>
        <dsp:cNvSpPr/>
      </dsp:nvSpPr>
      <dsp:spPr>
        <a:xfrm>
          <a:off x="3110483" y="1625262"/>
          <a:ext cx="6609778" cy="69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Effective tax rates may go up/ down</a:t>
          </a:r>
          <a:endParaRPr lang="en-US" sz="3200" kern="1200" dirty="0"/>
        </a:p>
      </dsp:txBody>
      <dsp:txXfrm>
        <a:off x="3110483" y="1625262"/>
        <a:ext cx="6609778" cy="693000"/>
      </dsp:txXfrm>
    </dsp:sp>
    <dsp:sp modelId="{0BE10906-F745-4D6B-91D2-FE8336DB7A1F}">
      <dsp:nvSpPr>
        <dsp:cNvPr id="0" name=""/>
        <dsp:cNvSpPr/>
      </dsp:nvSpPr>
      <dsp:spPr>
        <a:xfrm>
          <a:off x="0" y="2690862"/>
          <a:ext cx="2430065" cy="63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Transitional</a:t>
          </a:r>
          <a:endParaRPr lang="en-US" sz="3200" kern="1200" dirty="0"/>
        </a:p>
      </dsp:txBody>
      <dsp:txXfrm>
        <a:off x="0" y="2690862"/>
        <a:ext cx="2430065" cy="633600"/>
      </dsp:txXfrm>
    </dsp:sp>
    <dsp:sp modelId="{3E26361C-649C-4D01-92AE-F5728C5BAAED}">
      <dsp:nvSpPr>
        <dsp:cNvPr id="0" name=""/>
        <dsp:cNvSpPr/>
      </dsp:nvSpPr>
      <dsp:spPr>
        <a:xfrm>
          <a:off x="2430065" y="2433462"/>
          <a:ext cx="486013" cy="114840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9B7204-26AC-40BB-8CC7-FC9988889777}">
      <dsp:nvSpPr>
        <dsp:cNvPr id="0" name=""/>
        <dsp:cNvSpPr/>
      </dsp:nvSpPr>
      <dsp:spPr>
        <a:xfrm>
          <a:off x="3110483" y="2433462"/>
          <a:ext cx="6609778" cy="114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Transitional provisions to be revisited</a:t>
          </a:r>
          <a:endParaRPr lang="en-US" sz="3200" kern="1200" dirty="0"/>
        </a:p>
      </dsp:txBody>
      <dsp:txXfrm>
        <a:off x="3110483" y="2433462"/>
        <a:ext cx="6609778" cy="114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2B81E-B9E7-4E64-8EEE-04C4EF3BB295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8A927-E216-44ED-99E1-5E08CAD0D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9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Deemed</a:t>
            </a:r>
            <a:r>
              <a:rPr lang="en-US" baseline="0" dirty="0" smtClean="0"/>
              <a:t> sale = Sale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8A927-E216-44ED-99E1-5E08CAD0D7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7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8A927-E216-44ED-99E1-5E08CAD0D7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73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Deemed</a:t>
            </a:r>
            <a:r>
              <a:rPr lang="en-US" baseline="0" dirty="0" smtClean="0"/>
              <a:t> sale = Sale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8A927-E216-44ED-99E1-5E08CAD0D7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12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Deemed</a:t>
            </a:r>
            <a:r>
              <a:rPr lang="en-US" baseline="0" dirty="0" smtClean="0"/>
              <a:t> sale = Sale 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8A927-E216-44ED-99E1-5E08CAD0D73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50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8F61E-155E-4EAE-91F9-D2D723743EA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 Pritam Mahure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7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69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9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79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0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4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9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1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1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2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5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36DA7A5-C410-4C68-8ECE-2D845A3EDDD7}" type="datetimeFigureOut">
              <a:rPr lang="en-US" smtClean="0"/>
              <a:t>2/27/2017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4FACA57-4785-4032-BCF2-D91C9266270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27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idtc@icai.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indirecttaxcommittee" TargetMode="External"/><Relationship Id="rId4" Type="http://schemas.openxmlformats.org/officeDocument/2006/relationships/hyperlink" Target="http://www.idtc.ica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GST- </a:t>
            </a:r>
            <a:r>
              <a:rPr lang="en-US" sz="4000" dirty="0" smtClean="0"/>
              <a:t>Works Contract and overlapping transactions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9587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393204"/>
              </p:ext>
            </p:extLst>
          </p:nvPr>
        </p:nvGraphicFramePr>
        <p:xfrm>
          <a:off x="1024128" y="2084832"/>
          <a:ext cx="9797716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5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Contract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390320"/>
              </p:ext>
            </p:extLst>
          </p:nvPr>
        </p:nvGraphicFramePr>
        <p:xfrm>
          <a:off x="1024128" y="449179"/>
          <a:ext cx="9720073" cy="586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525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contract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439976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17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825119"/>
              </p:ext>
            </p:extLst>
          </p:nvPr>
        </p:nvGraphicFramePr>
        <p:xfrm>
          <a:off x="1023938" y="3272589"/>
          <a:ext cx="9720262" cy="303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2711116" y="2935702"/>
            <a:ext cx="6930190" cy="641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84069" y="2775281"/>
            <a:ext cx="0" cy="38468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5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taxed in such way?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8870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63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its taxed in current regime?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72176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471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108762"/>
              </p:ext>
            </p:extLst>
          </p:nvPr>
        </p:nvGraphicFramePr>
        <p:xfrm>
          <a:off x="1023937" y="705854"/>
          <a:ext cx="10718883" cy="615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66" y="2943977"/>
            <a:ext cx="1347423" cy="16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10351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320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GST regime -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Section 8 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GST to apply on supply of goods and/or services </a:t>
            </a:r>
            <a:endParaRPr lang="en-US" sz="20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278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GST regime -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Schedule II – 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5</a:t>
            </a:r>
            <a:r>
              <a:rPr lang="en-US" sz="2000" dirty="0"/>
              <a:t>. The following shall be treated as “supply of </a:t>
            </a:r>
            <a:r>
              <a:rPr lang="en-US" sz="2000" dirty="0" smtClean="0"/>
              <a:t>service”</a:t>
            </a:r>
          </a:p>
          <a:p>
            <a:pPr marL="1027113" lvl="3" indent="-417513">
              <a:buNone/>
            </a:pPr>
            <a:r>
              <a:rPr lang="en-US" sz="2400" i="1" dirty="0" smtClean="0"/>
              <a:t>(f) Works </a:t>
            </a:r>
            <a:r>
              <a:rPr lang="en-US" sz="2400" i="1" dirty="0"/>
              <a:t>contract including transfer of property in goods (whether </a:t>
            </a:r>
            <a:r>
              <a:rPr lang="en-US" sz="2400" i="1" dirty="0" smtClean="0"/>
              <a:t>as goods </a:t>
            </a:r>
            <a:r>
              <a:rPr lang="en-US" sz="2400" i="1" dirty="0"/>
              <a:t>or in some other form) involved in the execution of a </a:t>
            </a:r>
            <a:r>
              <a:rPr lang="en-US" sz="2400" i="1" dirty="0" smtClean="0"/>
              <a:t>works contract</a:t>
            </a:r>
            <a:endParaRPr lang="en-US" sz="2800" i="1" dirty="0" smtClean="0"/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/>
              <a:t>‘Works contract’ is defined</a:t>
            </a:r>
          </a:p>
          <a:p>
            <a:pPr lvl="3"/>
            <a:r>
              <a:rPr lang="en-US" sz="1600" b="1" i="1" dirty="0"/>
              <a:t>(110) </a:t>
            </a:r>
            <a:r>
              <a:rPr lang="en-US" sz="2000" i="1" dirty="0"/>
              <a:t>“works contract” </a:t>
            </a:r>
            <a:r>
              <a:rPr lang="en-US" sz="2000" b="1" i="1" dirty="0"/>
              <a:t>means</a:t>
            </a:r>
            <a:r>
              <a:rPr lang="en-US" sz="2000" i="1" dirty="0"/>
              <a:t> a contract wherein transfer of property in goods is involved in the execution of such contract and includes contract for building, construction, fabrication, completion, erection, installation, fitting out, </a:t>
            </a:r>
            <a:r>
              <a:rPr lang="fr-FR" sz="2000" i="1" dirty="0" err="1"/>
              <a:t>improvement</a:t>
            </a:r>
            <a:r>
              <a:rPr lang="fr-FR" sz="2000" i="1" dirty="0"/>
              <a:t>, modification, </a:t>
            </a:r>
            <a:r>
              <a:rPr lang="fr-FR" sz="2000" i="1" dirty="0" err="1"/>
              <a:t>repair</a:t>
            </a:r>
            <a:r>
              <a:rPr lang="fr-FR" sz="2000" i="1" dirty="0"/>
              <a:t>, maintenance, </a:t>
            </a:r>
            <a:r>
              <a:rPr lang="fr-FR" sz="2000" i="1" dirty="0" err="1"/>
              <a:t>renovation</a:t>
            </a:r>
            <a:r>
              <a:rPr lang="fr-FR" sz="2000" i="1" dirty="0"/>
              <a:t>, </a:t>
            </a:r>
            <a:r>
              <a:rPr lang="en-US" sz="2000" i="1" dirty="0"/>
              <a:t>alteration or commissioning of any </a:t>
            </a:r>
            <a:r>
              <a:rPr lang="en-US" sz="2000" b="1" i="1" dirty="0"/>
              <a:t>immovable property 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271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75169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58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GST regime -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/>
              <a:t>Repair of car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Job work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Job work” means undertaking any treatment or process by a person on goods belonging to another registered taxable person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Composite </a:t>
            </a:r>
            <a:r>
              <a:rPr lang="en-US" sz="2400" dirty="0"/>
              <a:t>supply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TV with transportation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Whether dominant intention can resurface as rates could be different?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053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33300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216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Restaurants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70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782425"/>
              </p:ext>
            </p:extLst>
          </p:nvPr>
        </p:nvGraphicFramePr>
        <p:xfrm>
          <a:off x="1024128" y="449179"/>
          <a:ext cx="9720073" cy="586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528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Restaurant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221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its taxed in current regime?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01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268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taxed in such way?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057204"/>
              </p:ext>
            </p:extLst>
          </p:nvPr>
        </p:nvGraphicFramePr>
        <p:xfrm>
          <a:off x="1024128" y="1415549"/>
          <a:ext cx="10093241" cy="5442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34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GST regime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It’s a ‘service’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Supply</a:t>
            </a:r>
            <a:r>
              <a:rPr lang="en-US" sz="2800" dirty="0"/>
              <a:t>, by way of or as part of any service or in any other </a:t>
            </a:r>
            <a:r>
              <a:rPr lang="en-US" sz="2800" dirty="0" smtClean="0"/>
              <a:t>manner whatsoever</a:t>
            </a:r>
            <a:r>
              <a:rPr lang="en-US" sz="2800" dirty="0"/>
              <a:t>, of goods, being food or any other article for </a:t>
            </a:r>
            <a:r>
              <a:rPr lang="en-US" sz="2800" dirty="0" smtClean="0"/>
              <a:t>human consumption </a:t>
            </a:r>
            <a:r>
              <a:rPr lang="en-US" sz="2800" dirty="0"/>
              <a:t>or any drink (other than alcoholic liquor for </a:t>
            </a:r>
            <a:r>
              <a:rPr lang="en-US" sz="2800" dirty="0" smtClean="0"/>
              <a:t>human consumption</a:t>
            </a:r>
            <a:r>
              <a:rPr lang="en-US" sz="2800" dirty="0"/>
              <a:t>), where such supply or service is for cash, </a:t>
            </a:r>
            <a:r>
              <a:rPr lang="en-US" sz="2800" dirty="0" smtClean="0"/>
              <a:t>deferred payment </a:t>
            </a:r>
            <a:r>
              <a:rPr lang="en-US" sz="2800" dirty="0"/>
              <a:t>or other valuable </a:t>
            </a:r>
            <a:r>
              <a:rPr lang="en-US" sz="2800" dirty="0" smtClean="0"/>
              <a:t>consideration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‘</a:t>
            </a:r>
            <a:r>
              <a:rPr lang="en-US" sz="2400" dirty="0"/>
              <a:t>Restaurant’ is not defined</a:t>
            </a:r>
          </a:p>
          <a:p>
            <a:pPr lvl="3"/>
            <a:r>
              <a:rPr lang="en-US" sz="2000" dirty="0"/>
              <a:t>A/c</a:t>
            </a:r>
          </a:p>
          <a:p>
            <a:pPr lvl="3"/>
            <a:r>
              <a:rPr lang="en-US" sz="2000" dirty="0"/>
              <a:t>Non-a/c</a:t>
            </a:r>
            <a:endParaRPr lang="en-US" sz="28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250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195992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33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to use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3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452580"/>
              </p:ext>
            </p:extLst>
          </p:nvPr>
        </p:nvGraphicFramePr>
        <p:xfrm>
          <a:off x="1024128" y="449179"/>
          <a:ext cx="9720073" cy="586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038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RighT</a:t>
            </a:r>
            <a:r>
              <a:rPr lang="en-US" dirty="0" smtClean="0"/>
              <a:t> to use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173012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10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its taxed in current regime?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13943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09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21737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899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taxed in such way?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68213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40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GST regime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It’s a ‘service’</a:t>
            </a:r>
          </a:p>
          <a:p>
            <a:pPr marL="624586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A transfer </a:t>
            </a:r>
            <a:r>
              <a:rPr lang="en-US" sz="2000" dirty="0"/>
              <a:t>of the right to use any goods for any purpose (whether </a:t>
            </a:r>
            <a:r>
              <a:rPr lang="en-US" sz="2000" dirty="0" smtClean="0"/>
              <a:t>or not </a:t>
            </a:r>
            <a:r>
              <a:rPr lang="en-US" sz="2000" dirty="0"/>
              <a:t>for a specified period) for cash, deferred payment or </a:t>
            </a:r>
            <a:r>
              <a:rPr lang="en-US" sz="2000" dirty="0" smtClean="0"/>
              <a:t>other valuable consideration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‘</a:t>
            </a:r>
            <a:r>
              <a:rPr lang="en-US" sz="2400" dirty="0"/>
              <a:t>Right to use’ is not defined</a:t>
            </a:r>
          </a:p>
          <a:p>
            <a:pPr lvl="3"/>
            <a:r>
              <a:rPr lang="en-US" sz="2000" dirty="0"/>
              <a:t>What is right to use?</a:t>
            </a:r>
            <a:endParaRPr lang="en-US" sz="2800" dirty="0"/>
          </a:p>
          <a:p>
            <a:pPr lvl="3"/>
            <a:r>
              <a:rPr lang="en-US" sz="2000" dirty="0"/>
              <a:t>What if right to use is not transferred?</a:t>
            </a:r>
            <a:endParaRPr lang="en-US" sz="28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09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13096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032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Overlapping issues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Overlapping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Software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Intangibles (Including franchisee rights)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Real Estate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Input Service Distributor</a:t>
            </a:r>
          </a:p>
          <a:p>
            <a:pPr marL="450850" indent="-342900"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978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2"/>
          <p:cNvSpPr>
            <a:spLocks noGrp="1"/>
          </p:cNvSpPr>
          <p:nvPr>
            <p:ph type="ctrTitle"/>
          </p:nvPr>
        </p:nvSpPr>
        <p:spPr>
          <a:xfrm>
            <a:off x="328998" y="4629150"/>
            <a:ext cx="8072052" cy="1957388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2000" dirty="0"/>
              <a:t>Thank you …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any Clarification, Please Contact </a:t>
            </a:r>
            <a:b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Indirect Taxes Committee of ICAI</a:t>
            </a:r>
            <a:b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Email: </a:t>
            </a:r>
            <a:r>
              <a:rPr lang="en-US" altLang="zh-TW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idtc@icai.in</a:t>
            </a:r>
            <a:r>
              <a:rPr lang="en-US" altLang="zh-TW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Website: 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www.idtc.icai.org</a:t>
            </a:r>
            <a: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000" dirty="0"/>
              <a:t>or </a:t>
            </a:r>
            <a:r>
              <a:rPr lang="en-IN" sz="20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https://www.youtube.com/indirecttaxcommittee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IN" sz="2000" dirty="0"/>
          </a:p>
        </p:txBody>
      </p:sp>
      <p:sp>
        <p:nvSpPr>
          <p:cNvPr id="58371" name="Subtitle 4"/>
          <p:cNvSpPr>
            <a:spLocks noGrp="1"/>
          </p:cNvSpPr>
          <p:nvPr>
            <p:ph type="subTitle" idx="1"/>
          </p:nvPr>
        </p:nvSpPr>
        <p:spPr>
          <a:xfrm>
            <a:off x="2209800" y="3611563"/>
            <a:ext cx="7772400" cy="1200150"/>
          </a:xfrm>
        </p:spPr>
        <p:txBody>
          <a:bodyPr/>
          <a:lstStyle/>
          <a:p>
            <a:r>
              <a:rPr lang="en-US" smtClean="0"/>
              <a:t> </a:t>
            </a:r>
            <a:endParaRPr lang="en-IN" smtClean="0"/>
          </a:p>
        </p:txBody>
      </p:sp>
    </p:spTree>
    <p:extLst>
      <p:ext uri="{BB962C8B-B14F-4D97-AF65-F5344CB8AC3E}">
        <p14:creationId xmlns:p14="http://schemas.microsoft.com/office/powerpoint/2010/main" val="271014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2629</TotalTime>
  <Words>789</Words>
  <Application>Microsoft Office PowerPoint</Application>
  <PresentationFormat>Widescreen</PresentationFormat>
  <Paragraphs>182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新細明體</vt:lpstr>
      <vt:lpstr>Calibri</vt:lpstr>
      <vt:lpstr>Tw Cen MT</vt:lpstr>
      <vt:lpstr>Wingdings</vt:lpstr>
      <vt:lpstr>Wingdings 3</vt:lpstr>
      <vt:lpstr>Integral</vt:lpstr>
      <vt:lpstr>GST- Works Contract and overlapping transactions</vt:lpstr>
      <vt:lpstr>Overview</vt:lpstr>
      <vt:lpstr>Works Contract</vt:lpstr>
      <vt:lpstr> </vt:lpstr>
      <vt:lpstr>Works contract</vt:lpstr>
      <vt:lpstr>Timeline</vt:lpstr>
      <vt:lpstr>Why taxed in such way?</vt:lpstr>
      <vt:lpstr>How its taxed in current regime?</vt:lpstr>
      <vt:lpstr>Schemes</vt:lpstr>
      <vt:lpstr>Issues</vt:lpstr>
      <vt:lpstr>GST regime - issues</vt:lpstr>
      <vt:lpstr>GST regime - issues</vt:lpstr>
      <vt:lpstr>Transaction</vt:lpstr>
      <vt:lpstr>GST regime - issues</vt:lpstr>
      <vt:lpstr>Impact</vt:lpstr>
      <vt:lpstr>Restaurants</vt:lpstr>
      <vt:lpstr> </vt:lpstr>
      <vt:lpstr>Restaurant</vt:lpstr>
      <vt:lpstr>How its taxed in current regime?</vt:lpstr>
      <vt:lpstr>Issues</vt:lpstr>
      <vt:lpstr>Why taxed in such way?</vt:lpstr>
      <vt:lpstr>GST regime</vt:lpstr>
      <vt:lpstr>Impact</vt:lpstr>
      <vt:lpstr>Right to use</vt:lpstr>
      <vt:lpstr> </vt:lpstr>
      <vt:lpstr>RighT to use</vt:lpstr>
      <vt:lpstr>How its taxed in current regime?</vt:lpstr>
      <vt:lpstr>Issues</vt:lpstr>
      <vt:lpstr>Why taxed in such way?</vt:lpstr>
      <vt:lpstr>GST regime</vt:lpstr>
      <vt:lpstr>Impact</vt:lpstr>
      <vt:lpstr>Overlapping issues</vt:lpstr>
      <vt:lpstr>Overlapping issues</vt:lpstr>
      <vt:lpstr>Thank you …  For any Clarification, Please Contact  Indirect Taxes Committee of ICAI Email: idtc@icai.in ; Website: www.idtc.icai.org or https://www.youtube.com/indirecttaxcommittee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GST</dc:title>
  <dc:creator>Dell</dc:creator>
  <cp:lastModifiedBy>Manoj</cp:lastModifiedBy>
  <cp:revision>57</cp:revision>
  <dcterms:created xsi:type="dcterms:W3CDTF">2016-08-21T03:20:21Z</dcterms:created>
  <dcterms:modified xsi:type="dcterms:W3CDTF">2017-02-27T06:58:27Z</dcterms:modified>
</cp:coreProperties>
</file>